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1" r:id="rId8"/>
    <p:sldId id="279" r:id="rId9"/>
    <p:sldId id="278" r:id="rId10"/>
    <p:sldId id="303" r:id="rId11"/>
    <p:sldId id="277" r:id="rId12"/>
    <p:sldId id="308" r:id="rId13"/>
    <p:sldId id="289" r:id="rId14"/>
    <p:sldId id="310" r:id="rId15"/>
    <p:sldId id="304" r:id="rId16"/>
    <p:sldId id="309"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F17"/>
    <a:srgbClr val="F7F5F2"/>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D342A-AE8D-408A-BCA1-3EFA2645B163}" v="238" dt="2024-12-05T09:46:22.3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10ED342A-AE8D-408A-BCA1-3EFA2645B163}"/>
    <pc:docChg chg="undo custSel mod addSld delSld modSld">
      <pc:chgData name="Ainslie Bradley" userId="cf0bf7ea-799c-42a9-bae9-2cd257c54eb6" providerId="ADAL" clId="{10ED342A-AE8D-408A-BCA1-3EFA2645B163}" dt="2024-12-05T10:55:37.505" v="1494" actId="20577"/>
      <pc:docMkLst>
        <pc:docMk/>
      </pc:docMkLst>
      <pc:sldChg chg="modSp mod">
        <pc:chgData name="Ainslie Bradley" userId="cf0bf7ea-799c-42a9-bae9-2cd257c54eb6" providerId="ADAL" clId="{10ED342A-AE8D-408A-BCA1-3EFA2645B163}" dt="2024-12-04T11:06:49.997" v="904" actId="20577"/>
        <pc:sldMkLst>
          <pc:docMk/>
          <pc:sldMk cId="2875547132" sldId="280"/>
        </pc:sldMkLst>
        <pc:spChg chg="mod">
          <ac:chgData name="Ainslie Bradley" userId="cf0bf7ea-799c-42a9-bae9-2cd257c54eb6" providerId="ADAL" clId="{10ED342A-AE8D-408A-BCA1-3EFA2645B163}" dt="2024-12-04T11:06:49.997" v="904" actId="20577"/>
          <ac:spMkLst>
            <pc:docMk/>
            <pc:sldMk cId="2875547132" sldId="280"/>
            <ac:spMk id="7" creationId="{4775E503-E4C9-9ACB-19E6-B46F25322EB8}"/>
          </ac:spMkLst>
        </pc:spChg>
      </pc:sldChg>
      <pc:sldChg chg="addSp delSp modSp mod">
        <pc:chgData name="Ainslie Bradley" userId="cf0bf7ea-799c-42a9-bae9-2cd257c54eb6" providerId="ADAL" clId="{10ED342A-AE8D-408A-BCA1-3EFA2645B163}" dt="2024-12-04T12:40:36.552" v="1189" actId="20577"/>
        <pc:sldMkLst>
          <pc:docMk/>
          <pc:sldMk cId="57218788" sldId="283"/>
        </pc:sldMkLst>
        <pc:spChg chg="add mod">
          <ac:chgData name="Ainslie Bradley" userId="cf0bf7ea-799c-42a9-bae9-2cd257c54eb6" providerId="ADAL" clId="{10ED342A-AE8D-408A-BCA1-3EFA2645B163}" dt="2024-12-04T12:36:55.195" v="1122" actId="1076"/>
          <ac:spMkLst>
            <pc:docMk/>
            <pc:sldMk cId="57218788" sldId="283"/>
            <ac:spMk id="2" creationId="{4A813FF3-6D98-D818-FB63-AC584196F74C}"/>
          </ac:spMkLst>
        </pc:spChg>
        <pc:spChg chg="add mod">
          <ac:chgData name="Ainslie Bradley" userId="cf0bf7ea-799c-42a9-bae9-2cd257c54eb6" providerId="ADAL" clId="{10ED342A-AE8D-408A-BCA1-3EFA2645B163}" dt="2024-12-04T12:40:36.552" v="1189" actId="20577"/>
          <ac:spMkLst>
            <pc:docMk/>
            <pc:sldMk cId="57218788" sldId="283"/>
            <ac:spMk id="3" creationId="{0658C970-5B5D-D1BA-005E-CBAF0E55ED52}"/>
          </ac:spMkLst>
        </pc:spChg>
        <pc:spChg chg="add mod">
          <ac:chgData name="Ainslie Bradley" userId="cf0bf7ea-799c-42a9-bae9-2cd257c54eb6" providerId="ADAL" clId="{10ED342A-AE8D-408A-BCA1-3EFA2645B163}" dt="2024-12-04T12:36:42.375" v="1121" actId="20577"/>
          <ac:spMkLst>
            <pc:docMk/>
            <pc:sldMk cId="57218788" sldId="283"/>
            <ac:spMk id="4" creationId="{76E749A2-0140-EB20-E7F4-3E78F5E70418}"/>
          </ac:spMkLst>
        </pc:spChg>
        <pc:spChg chg="mod">
          <ac:chgData name="Ainslie Bradley" userId="cf0bf7ea-799c-42a9-bae9-2cd257c54eb6" providerId="ADAL" clId="{10ED342A-AE8D-408A-BCA1-3EFA2645B163}" dt="2024-12-04T10:14:46.592" v="120" actId="20577"/>
          <ac:spMkLst>
            <pc:docMk/>
            <pc:sldMk cId="57218788" sldId="283"/>
            <ac:spMk id="6" creationId="{071588D8-25EB-D819-C489-01ED78A5C193}"/>
          </ac:spMkLst>
        </pc:spChg>
        <pc:spChg chg="mod">
          <ac:chgData name="Ainslie Bradley" userId="cf0bf7ea-799c-42a9-bae9-2cd257c54eb6" providerId="ADAL" clId="{10ED342A-AE8D-408A-BCA1-3EFA2645B163}" dt="2024-12-04T10:51:32.860" v="252"/>
          <ac:spMkLst>
            <pc:docMk/>
            <pc:sldMk cId="57218788" sldId="283"/>
            <ac:spMk id="8" creationId="{0D1BD669-F8FA-143E-9814-6B3E60126B5A}"/>
          </ac:spMkLst>
        </pc:spChg>
        <pc:spChg chg="add mod">
          <ac:chgData name="Ainslie Bradley" userId="cf0bf7ea-799c-42a9-bae9-2cd257c54eb6" providerId="ADAL" clId="{10ED342A-AE8D-408A-BCA1-3EFA2645B163}" dt="2024-12-04T12:39:00.167" v="1168" actId="20577"/>
          <ac:spMkLst>
            <pc:docMk/>
            <pc:sldMk cId="57218788" sldId="283"/>
            <ac:spMk id="11" creationId="{EA2CDF45-770A-9210-A299-A569CBBD342F}"/>
          </ac:spMkLst>
        </pc:spChg>
        <pc:graphicFrameChg chg="del mod">
          <ac:chgData name="Ainslie Bradley" userId="cf0bf7ea-799c-42a9-bae9-2cd257c54eb6" providerId="ADAL" clId="{10ED342A-AE8D-408A-BCA1-3EFA2645B163}" dt="2024-12-04T12:33:24.457" v="1012" actId="478"/>
          <ac:graphicFrameMkLst>
            <pc:docMk/>
            <pc:sldMk cId="57218788" sldId="283"/>
            <ac:graphicFrameMk id="12" creationId="{886457F1-DB04-C5E3-E512-F6FC2C38BDD9}"/>
          </ac:graphicFrameMkLst>
        </pc:graphicFrameChg>
        <pc:cxnChg chg="add mod">
          <ac:chgData name="Ainslie Bradley" userId="cf0bf7ea-799c-42a9-bae9-2cd257c54eb6" providerId="ADAL" clId="{10ED342A-AE8D-408A-BCA1-3EFA2645B163}" dt="2024-12-04T12:39:21.203" v="1169" actId="692"/>
          <ac:cxnSpMkLst>
            <pc:docMk/>
            <pc:sldMk cId="57218788" sldId="283"/>
            <ac:cxnSpMk id="7" creationId="{9844A910-38A9-1BE0-A5C8-16EBD0DDAB9C}"/>
          </ac:cxnSpMkLst>
        </pc:cxnChg>
        <pc:cxnChg chg="add mod">
          <ac:chgData name="Ainslie Bradley" userId="cf0bf7ea-799c-42a9-bae9-2cd257c54eb6" providerId="ADAL" clId="{10ED342A-AE8D-408A-BCA1-3EFA2645B163}" dt="2024-12-04T12:39:27.426" v="1170" actId="692"/>
          <ac:cxnSpMkLst>
            <pc:docMk/>
            <pc:sldMk cId="57218788" sldId="283"/>
            <ac:cxnSpMk id="10" creationId="{064821EA-829C-36A7-8FF9-E2E59862D463}"/>
          </ac:cxnSpMkLst>
        </pc:cxnChg>
        <pc:cxnChg chg="add mod">
          <ac:chgData name="Ainslie Bradley" userId="cf0bf7ea-799c-42a9-bae9-2cd257c54eb6" providerId="ADAL" clId="{10ED342A-AE8D-408A-BCA1-3EFA2645B163}" dt="2024-12-04T12:39:33.620" v="1171" actId="692"/>
          <ac:cxnSpMkLst>
            <pc:docMk/>
            <pc:sldMk cId="57218788" sldId="283"/>
            <ac:cxnSpMk id="14" creationId="{9AB553D8-ED07-D201-2394-A1DB6A8F86DA}"/>
          </ac:cxnSpMkLst>
        </pc:cxnChg>
      </pc:sldChg>
      <pc:sldChg chg="modSp del mod">
        <pc:chgData name="Ainslie Bradley" userId="cf0bf7ea-799c-42a9-bae9-2cd257c54eb6" providerId="ADAL" clId="{10ED342A-AE8D-408A-BCA1-3EFA2645B163}" dt="2024-12-04T12:43:03.951" v="1231" actId="2696"/>
        <pc:sldMkLst>
          <pc:docMk/>
          <pc:sldMk cId="1058346331" sldId="285"/>
        </pc:sldMkLst>
        <pc:spChg chg="mod">
          <ac:chgData name="Ainslie Bradley" userId="cf0bf7ea-799c-42a9-bae9-2cd257c54eb6" providerId="ADAL" clId="{10ED342A-AE8D-408A-BCA1-3EFA2645B163}" dt="2024-12-04T10:54:03.760" v="259"/>
          <ac:spMkLst>
            <pc:docMk/>
            <pc:sldMk cId="1058346331" sldId="285"/>
            <ac:spMk id="8" creationId="{619B6A0B-1B81-972F-AB73-9865BCE66301}"/>
          </ac:spMkLst>
        </pc:spChg>
      </pc:sldChg>
      <pc:sldChg chg="modSp mod">
        <pc:chgData name="Ainslie Bradley" userId="cf0bf7ea-799c-42a9-bae9-2cd257c54eb6" providerId="ADAL" clId="{10ED342A-AE8D-408A-BCA1-3EFA2645B163}" dt="2024-12-05T09:53:41.096" v="1420" actId="20577"/>
        <pc:sldMkLst>
          <pc:docMk/>
          <pc:sldMk cId="3108892992" sldId="289"/>
        </pc:sldMkLst>
        <pc:spChg chg="mod">
          <ac:chgData name="Ainslie Bradley" userId="cf0bf7ea-799c-42a9-bae9-2cd257c54eb6" providerId="ADAL" clId="{10ED342A-AE8D-408A-BCA1-3EFA2645B163}" dt="2024-12-05T09:53:41.096" v="1420" actId="20577"/>
          <ac:spMkLst>
            <pc:docMk/>
            <pc:sldMk cId="3108892992" sldId="289"/>
            <ac:spMk id="8" creationId="{619B6A0B-1B81-972F-AB73-9865BCE66301}"/>
          </ac:spMkLst>
        </pc:spChg>
      </pc:sldChg>
      <pc:sldChg chg="modSp mod">
        <pc:chgData name="Ainslie Bradley" userId="cf0bf7ea-799c-42a9-bae9-2cd257c54eb6" providerId="ADAL" clId="{10ED342A-AE8D-408A-BCA1-3EFA2645B163}" dt="2024-12-05T10:01:13.541" v="1479" actId="20577"/>
        <pc:sldMkLst>
          <pc:docMk/>
          <pc:sldMk cId="946210017" sldId="295"/>
        </pc:sldMkLst>
        <pc:spChg chg="mod">
          <ac:chgData name="Ainslie Bradley" userId="cf0bf7ea-799c-42a9-bae9-2cd257c54eb6" providerId="ADAL" clId="{10ED342A-AE8D-408A-BCA1-3EFA2645B163}" dt="2024-12-05T10:01:13.541" v="1479" actId="20577"/>
          <ac:spMkLst>
            <pc:docMk/>
            <pc:sldMk cId="946210017" sldId="295"/>
            <ac:spMk id="8" creationId="{619B6A0B-1B81-972F-AB73-9865BCE66301}"/>
          </ac:spMkLst>
        </pc:spChg>
      </pc:sldChg>
      <pc:sldChg chg="modSp mod">
        <pc:chgData name="Ainslie Bradley" userId="cf0bf7ea-799c-42a9-bae9-2cd257c54eb6" providerId="ADAL" clId="{10ED342A-AE8D-408A-BCA1-3EFA2645B163}" dt="2024-12-04T13:19:41.397" v="1310" actId="20577"/>
        <pc:sldMkLst>
          <pc:docMk/>
          <pc:sldMk cId="3693005957" sldId="300"/>
        </pc:sldMkLst>
        <pc:spChg chg="mod">
          <ac:chgData name="Ainslie Bradley" userId="cf0bf7ea-799c-42a9-bae9-2cd257c54eb6" providerId="ADAL" clId="{10ED342A-AE8D-408A-BCA1-3EFA2645B163}" dt="2024-12-04T13:19:41.397" v="1310" actId="20577"/>
          <ac:spMkLst>
            <pc:docMk/>
            <pc:sldMk cId="3693005957" sldId="300"/>
            <ac:spMk id="7" creationId="{F0D31468-386B-4A1A-8ECA-B3014AD770F7}"/>
          </ac:spMkLst>
        </pc:spChg>
      </pc:sldChg>
      <pc:sldChg chg="modSp mod">
        <pc:chgData name="Ainslie Bradley" userId="cf0bf7ea-799c-42a9-bae9-2cd257c54eb6" providerId="ADAL" clId="{10ED342A-AE8D-408A-BCA1-3EFA2645B163}" dt="2024-12-04T13:16:44.485" v="1271" actId="20577"/>
        <pc:sldMkLst>
          <pc:docMk/>
          <pc:sldMk cId="129951829" sldId="301"/>
        </pc:sldMkLst>
        <pc:spChg chg="mod">
          <ac:chgData name="Ainslie Bradley" userId="cf0bf7ea-799c-42a9-bae9-2cd257c54eb6" providerId="ADAL" clId="{10ED342A-AE8D-408A-BCA1-3EFA2645B163}" dt="2024-12-04T13:16:03.815" v="1239" actId="20577"/>
          <ac:spMkLst>
            <pc:docMk/>
            <pc:sldMk cId="129951829" sldId="301"/>
            <ac:spMk id="23" creationId="{DB211076-04D8-486C-2B14-B4889BF5A26C}"/>
          </ac:spMkLst>
        </pc:spChg>
        <pc:spChg chg="mod">
          <ac:chgData name="Ainslie Bradley" userId="cf0bf7ea-799c-42a9-bae9-2cd257c54eb6" providerId="ADAL" clId="{10ED342A-AE8D-408A-BCA1-3EFA2645B163}" dt="2024-12-04T13:16:17.135" v="1245" actId="20577"/>
          <ac:spMkLst>
            <pc:docMk/>
            <pc:sldMk cId="129951829" sldId="301"/>
            <ac:spMk id="24" creationId="{E9A114B4-FF78-8BD2-D1F9-299774C1549B}"/>
          </ac:spMkLst>
        </pc:spChg>
        <pc:spChg chg="mod">
          <ac:chgData name="Ainslie Bradley" userId="cf0bf7ea-799c-42a9-bae9-2cd257c54eb6" providerId="ADAL" clId="{10ED342A-AE8D-408A-BCA1-3EFA2645B163}" dt="2024-12-04T13:16:22.385" v="1253" actId="20577"/>
          <ac:spMkLst>
            <pc:docMk/>
            <pc:sldMk cId="129951829" sldId="301"/>
            <ac:spMk id="25" creationId="{5E43C70D-8C36-E5D0-E553-DBA6669B33A4}"/>
          </ac:spMkLst>
        </pc:spChg>
        <pc:spChg chg="mod">
          <ac:chgData name="Ainslie Bradley" userId="cf0bf7ea-799c-42a9-bae9-2cd257c54eb6" providerId="ADAL" clId="{10ED342A-AE8D-408A-BCA1-3EFA2645B163}" dt="2024-12-04T13:16:32.715" v="1265" actId="20577"/>
          <ac:spMkLst>
            <pc:docMk/>
            <pc:sldMk cId="129951829" sldId="301"/>
            <ac:spMk id="26" creationId="{9CEDFC17-CE47-46F5-6AF8-FB596EB45C8A}"/>
          </ac:spMkLst>
        </pc:spChg>
        <pc:spChg chg="mod">
          <ac:chgData name="Ainslie Bradley" userId="cf0bf7ea-799c-42a9-bae9-2cd257c54eb6" providerId="ADAL" clId="{10ED342A-AE8D-408A-BCA1-3EFA2645B163}" dt="2024-12-04T13:16:40.776" v="1269" actId="20577"/>
          <ac:spMkLst>
            <pc:docMk/>
            <pc:sldMk cId="129951829" sldId="301"/>
            <ac:spMk id="27" creationId="{16AA55DB-6131-06EE-1F07-F1AAAB122A91}"/>
          </ac:spMkLst>
        </pc:spChg>
        <pc:spChg chg="mod">
          <ac:chgData name="Ainslie Bradley" userId="cf0bf7ea-799c-42a9-bae9-2cd257c54eb6" providerId="ADAL" clId="{10ED342A-AE8D-408A-BCA1-3EFA2645B163}" dt="2024-12-04T13:16:44.485" v="1271" actId="20577"/>
          <ac:spMkLst>
            <pc:docMk/>
            <pc:sldMk cId="129951829" sldId="301"/>
            <ac:spMk id="28" creationId="{1A90BB0E-4644-A113-F80D-48255D07A458}"/>
          </ac:spMkLst>
        </pc:spChg>
        <pc:spChg chg="mod">
          <ac:chgData name="Ainslie Bradley" userId="cf0bf7ea-799c-42a9-bae9-2cd257c54eb6" providerId="ADAL" clId="{10ED342A-AE8D-408A-BCA1-3EFA2645B163}" dt="2024-12-04T13:16:36.505" v="1267" actId="20577"/>
          <ac:spMkLst>
            <pc:docMk/>
            <pc:sldMk cId="129951829" sldId="301"/>
            <ac:spMk id="30" creationId="{43B1C631-688E-633D-6642-3719B8E8038A}"/>
          </ac:spMkLst>
        </pc:spChg>
        <pc:spChg chg="mod">
          <ac:chgData name="Ainslie Bradley" userId="cf0bf7ea-799c-42a9-bae9-2cd257c54eb6" providerId="ADAL" clId="{10ED342A-AE8D-408A-BCA1-3EFA2645B163}" dt="2024-12-04T13:16:28.605" v="1263" actId="20577"/>
          <ac:spMkLst>
            <pc:docMk/>
            <pc:sldMk cId="129951829" sldId="301"/>
            <ac:spMk id="31" creationId="{0F5FB8C2-C14F-E38D-1F05-812C83ECA74B}"/>
          </ac:spMkLst>
        </pc:spChg>
      </pc:sldChg>
      <pc:sldChg chg="modSp mod">
        <pc:chgData name="Ainslie Bradley" userId="cf0bf7ea-799c-42a9-bae9-2cd257c54eb6" providerId="ADAL" clId="{10ED342A-AE8D-408A-BCA1-3EFA2645B163}" dt="2024-12-05T10:55:37.505" v="1494" actId="20577"/>
        <pc:sldMkLst>
          <pc:docMk/>
          <pc:sldMk cId="2899946484" sldId="304"/>
        </pc:sldMkLst>
        <pc:spChg chg="mod">
          <ac:chgData name="Ainslie Bradley" userId="cf0bf7ea-799c-42a9-bae9-2cd257c54eb6" providerId="ADAL" clId="{10ED342A-AE8D-408A-BCA1-3EFA2645B163}" dt="2024-12-05T10:55:37.505" v="1494" actId="20577"/>
          <ac:spMkLst>
            <pc:docMk/>
            <pc:sldMk cId="2899946484" sldId="304"/>
            <ac:spMk id="5" creationId="{7CC5F0D8-854E-9713-86A7-B73717DDCB8A}"/>
          </ac:spMkLst>
        </pc:spChg>
      </pc:sldChg>
      <pc:sldChg chg="modSp mod">
        <pc:chgData name="Ainslie Bradley" userId="cf0bf7ea-799c-42a9-bae9-2cd257c54eb6" providerId="ADAL" clId="{10ED342A-AE8D-408A-BCA1-3EFA2645B163}" dt="2024-12-04T10:14:33.142" v="92" actId="20577"/>
        <pc:sldMkLst>
          <pc:docMk/>
          <pc:sldMk cId="2303596187" sldId="305"/>
        </pc:sldMkLst>
        <pc:spChg chg="mod">
          <ac:chgData name="Ainslie Bradley" userId="cf0bf7ea-799c-42a9-bae9-2cd257c54eb6" providerId="ADAL" clId="{10ED342A-AE8D-408A-BCA1-3EFA2645B163}" dt="2024-12-04T10:14:33.142" v="92" actId="20577"/>
          <ac:spMkLst>
            <pc:docMk/>
            <pc:sldMk cId="2303596187" sldId="305"/>
            <ac:spMk id="2" creationId="{B3ABBA8C-6821-060A-9D0E-6852CC324C47}"/>
          </ac:spMkLst>
        </pc:spChg>
      </pc:sldChg>
      <pc:sldChg chg="del">
        <pc:chgData name="Ainslie Bradley" userId="cf0bf7ea-799c-42a9-bae9-2cd257c54eb6" providerId="ADAL" clId="{10ED342A-AE8D-408A-BCA1-3EFA2645B163}" dt="2024-12-04T10:55:29.217" v="260" actId="2696"/>
        <pc:sldMkLst>
          <pc:docMk/>
          <pc:sldMk cId="3185734724" sldId="306"/>
        </pc:sldMkLst>
      </pc:sldChg>
      <pc:sldChg chg="del">
        <pc:chgData name="Ainslie Bradley" userId="cf0bf7ea-799c-42a9-bae9-2cd257c54eb6" providerId="ADAL" clId="{10ED342A-AE8D-408A-BCA1-3EFA2645B163}" dt="2024-12-04T13:15:27.084" v="1233" actId="2696"/>
        <pc:sldMkLst>
          <pc:docMk/>
          <pc:sldMk cId="3466918221" sldId="307"/>
        </pc:sldMkLst>
      </pc:sldChg>
      <pc:sldChg chg="modSp mod">
        <pc:chgData name="Ainslie Bradley" userId="cf0bf7ea-799c-42a9-bae9-2cd257c54eb6" providerId="ADAL" clId="{10ED342A-AE8D-408A-BCA1-3EFA2645B163}" dt="2024-12-05T09:57:12.428" v="1428" actId="20577"/>
        <pc:sldMkLst>
          <pc:docMk/>
          <pc:sldMk cId="4208416382" sldId="308"/>
        </pc:sldMkLst>
        <pc:spChg chg="mod">
          <ac:chgData name="Ainslie Bradley" userId="cf0bf7ea-799c-42a9-bae9-2cd257c54eb6" providerId="ADAL" clId="{10ED342A-AE8D-408A-BCA1-3EFA2645B163}" dt="2024-12-05T09:57:12.428" v="1428" actId="20577"/>
          <ac:spMkLst>
            <pc:docMk/>
            <pc:sldMk cId="4208416382" sldId="308"/>
            <ac:spMk id="8" creationId="{619B6A0B-1B81-972F-AB73-9865BCE66301}"/>
          </ac:spMkLst>
        </pc:spChg>
      </pc:sldChg>
      <pc:sldChg chg="modSp add mod">
        <pc:chgData name="Ainslie Bradley" userId="cf0bf7ea-799c-42a9-bae9-2cd257c54eb6" providerId="ADAL" clId="{10ED342A-AE8D-408A-BCA1-3EFA2645B163}" dt="2024-12-04T11:01:57.483" v="353" actId="255"/>
        <pc:sldMkLst>
          <pc:docMk/>
          <pc:sldMk cId="2526338712" sldId="309"/>
        </pc:sldMkLst>
        <pc:spChg chg="mod">
          <ac:chgData name="Ainslie Bradley" userId="cf0bf7ea-799c-42a9-bae9-2cd257c54eb6" providerId="ADAL" clId="{10ED342A-AE8D-408A-BCA1-3EFA2645B163}" dt="2024-12-04T10:57:30.586" v="292" actId="5793"/>
          <ac:spMkLst>
            <pc:docMk/>
            <pc:sldMk cId="2526338712" sldId="309"/>
            <ac:spMk id="3" creationId="{F35EC375-4440-48EB-4CDC-F880BE4CC832}"/>
          </ac:spMkLst>
        </pc:spChg>
        <pc:spChg chg="mod">
          <ac:chgData name="Ainslie Bradley" userId="cf0bf7ea-799c-42a9-bae9-2cd257c54eb6" providerId="ADAL" clId="{10ED342A-AE8D-408A-BCA1-3EFA2645B163}" dt="2024-12-04T11:01:57.483" v="353" actId="255"/>
          <ac:spMkLst>
            <pc:docMk/>
            <pc:sldMk cId="2526338712" sldId="309"/>
            <ac:spMk id="5" creationId="{133DBBB6-EFD3-E916-5A31-6084D1C75B27}"/>
          </ac:spMkLst>
        </pc:spChg>
      </pc:sldChg>
      <pc:sldChg chg="modSp add mod">
        <pc:chgData name="Ainslie Bradley" userId="cf0bf7ea-799c-42a9-bae9-2cd257c54eb6" providerId="ADAL" clId="{10ED342A-AE8D-408A-BCA1-3EFA2645B163}" dt="2024-12-05T10:00:48.135" v="1449" actId="20577"/>
        <pc:sldMkLst>
          <pc:docMk/>
          <pc:sldMk cId="787161410" sldId="310"/>
        </pc:sldMkLst>
        <pc:spChg chg="mod">
          <ac:chgData name="Ainslie Bradley" userId="cf0bf7ea-799c-42a9-bae9-2cd257c54eb6" providerId="ADAL" clId="{10ED342A-AE8D-408A-BCA1-3EFA2645B163}" dt="2024-12-05T10:00:48.135" v="1449" actId="20577"/>
          <ac:spMkLst>
            <pc:docMk/>
            <pc:sldMk cId="787161410" sldId="310"/>
            <ac:spMk id="8" creationId="{517882CC-8DFF-C9F1-2F2F-B1BB189484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05/12/2024</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12/5/2024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12/5/2024</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Service Manager- Supported Accommodation Glasgow </a:t>
            </a:r>
            <a:br>
              <a:rPr lang="en-US" sz="4400" dirty="0">
                <a:latin typeface="Tiempos Headline Regular" panose="02020503060303060403" pitchFamily="18" charset="0"/>
              </a:rPr>
            </a:br>
            <a:r>
              <a:rPr lang="en-US" sz="1800" dirty="0">
                <a:latin typeface="TWK Lausanne 350" panose="02000503040000020004" pitchFamily="50" charset="0"/>
              </a:rPr>
              <a:t>(November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4EDC6-1221-56CC-01B8-A8AF7E36E5B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A9F54D8-1C18-A040-B96D-198680FE7B3A}"/>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517882CC-8DFF-C9F1-2F2F-B1BB189484C9}"/>
              </a:ext>
            </a:extLst>
          </p:cNvPr>
          <p:cNvSpPr txBox="1"/>
          <p:nvPr/>
        </p:nvSpPr>
        <p:spPr>
          <a:xfrm>
            <a:off x="508836" y="1177058"/>
            <a:ext cx="10533603" cy="4411144"/>
          </a:xfrm>
          <a:prstGeom prst="rect">
            <a:avLst/>
          </a:prstGeom>
          <a:noFill/>
        </p:spPr>
        <p:txBody>
          <a:bodyPr wrap="square">
            <a:spAutoFit/>
          </a:bodyPr>
          <a:lstStyle/>
          <a:p>
            <a:pPr lvl="0">
              <a:lnSpc>
                <a:spcPct val="107000"/>
              </a:lnSpc>
              <a:spcAft>
                <a:spcPts val="800"/>
              </a:spcAft>
              <a:tabLst>
                <a:tab pos="457200" algn="l"/>
              </a:tabLst>
            </a:pPr>
            <a:r>
              <a:rPr lang="en-GB" sz="1400" b="1" dirty="0">
                <a:latin typeface="TWK Lausanne 350" panose="02000503040000020004" pitchFamily="50" charset="0"/>
                <a:ea typeface="Calibri" panose="020F0502020204030204" pitchFamily="34" charset="0"/>
                <a:cs typeface="Times New Roman" panose="02020603050405020304" pitchFamily="18" charset="0"/>
              </a:rPr>
              <a:t>External Relationships</a:t>
            </a: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to other agencies or services including Local Authority, Social Work, Housing Services and other relevant services, support building the profile of the service externally and its key features and benefits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Develop positive strong working partnerships with external agencies and have detailed knowledge of relevant local/national agencies that can positively impact on the programme.</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Day to day working in partnership with key commissioners involved in service review and reporting</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 Represent Right There in a positive, professional manner and ensure a detailed knowledge of all other relevant services.</a:t>
            </a:r>
          </a:p>
          <a:p>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 </a:t>
            </a:r>
          </a:p>
          <a:p>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Responsibility for information and finance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Report to the Care Inspectorate, ensuring all required reports, returns and documentation are completed and submitted within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Accountable for programme specific data collection, analysis and regular agreed reporting, compiling, Right There Key Performance Indicators (KPI) and required local authority returns, completed within agreed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Support the compiling and associated management of approved annual  budgets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Manage budgets for all aspects of the programme, ensuring the programme operates  within agreed financial parameters and targets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Lead staff in their understanding and responsibilities in the development of budgets and managing resources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Responsible for identifying and securing local grant and associated funds that supports activities within services.</a:t>
            </a:r>
            <a:br>
              <a:rPr lang="en-GB" sz="1100" dirty="0">
                <a:effectLst/>
                <a:latin typeface="TWK Lausanne 350" panose="02000503040000020004" pitchFamily="50" charset="0"/>
                <a:ea typeface="Calibri" panose="020F0502020204030204" pitchFamily="34" charset="0"/>
                <a:cs typeface="Times New Roman" panose="02020603050405020304" pitchFamily="18" charset="0"/>
              </a:rPr>
            </a:br>
            <a:r>
              <a:rPr lang="en-GB" sz="1100" b="1" dirty="0">
                <a:latin typeface="TWK Lausanne 350" panose="02000503040000020004" pitchFamily="50" charset="0"/>
                <a:cs typeface="Times New Roman" panose="02020603050405020304" pitchFamily="18" charset="0"/>
              </a:rPr>
              <a:t> </a:t>
            </a:r>
          </a:p>
          <a:p>
            <a:r>
              <a:rPr lang="en-GB" sz="1400" b="1" dirty="0">
                <a:latin typeface="TWK Lausanne 350" panose="02000503040000020004" pitchFamily="50" charset="0"/>
                <a:cs typeface="Times New Roman" panose="02020603050405020304" pitchFamily="18" charset="0"/>
              </a:rPr>
              <a:t>Being part of the Right There Team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Facilitate team meetings.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Attend and participate in training and share learning experiences, striving for continuous personal and professional development</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rPr>
              <a:t>Register with any required government bodies and ensure membership is updated and any attributed costs are paid on time</a:t>
            </a:r>
            <a:endParaRPr lang="en-GB" sz="1100" dirty="0">
              <a:latin typeface="TWK Lausanne 350" panose="02000503040000020004" pitchFamily="50" charset="0"/>
              <a:cs typeface="Times New Roman" panose="02020603050405020304" pitchFamily="18" charset="0"/>
            </a:endParaRP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in reflective practice.</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Feedback on the review of organisational polices &amp; procedures and local guidelines.</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with any organisational initiatives or working groups </a:t>
            </a:r>
          </a:p>
        </p:txBody>
      </p:sp>
    </p:spTree>
    <p:extLst>
      <p:ext uri="{BB962C8B-B14F-4D97-AF65-F5344CB8AC3E}">
        <p14:creationId xmlns:p14="http://schemas.microsoft.com/office/powerpoint/2010/main" val="78716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915025" y="1239340"/>
            <a:ext cx="5374432" cy="5924699"/>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Qualified </a:t>
            </a:r>
            <a:r>
              <a:rPr lang="en-GB" sz="1150" dirty="0">
                <a:latin typeface="TWK Lausanne 350" panose="02000503040000020004" pitchFamily="50" charset="0"/>
                <a:ea typeface="Calibri" panose="020F0502020204030204" pitchFamily="34" charset="0"/>
                <a:cs typeface="Times New Roman" panose="02020603050405020304" pitchFamily="18" charset="0"/>
              </a:rPr>
              <a:t>to SVQ 3 in Social Services and Health Care SCQF Level 7 or HNC in Social Services (minimum requirement to be a registered manager with Care Inspectorate)</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Qualified to (or willing to work towards) </a:t>
            </a:r>
            <a:r>
              <a:rPr lang="en-GB" sz="1150" dirty="0">
                <a:latin typeface="TWK Lausanne 350" panose="02000503040000020004" pitchFamily="50" charset="0"/>
              </a:rPr>
              <a:t>SVQ 4 Social Services and Healthcare SCQF Level 9</a:t>
            </a:r>
            <a:r>
              <a:rPr lang="en-GB" sz="1150" dirty="0">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cs typeface="Times New Roman" panose="02020603050405020304" pitchFamily="18" charset="0"/>
              </a:rPr>
              <a:t>And willing to work towards a</a:t>
            </a:r>
            <a:r>
              <a:rPr lang="en-GB" sz="1150" dirty="0">
                <a:latin typeface="TWK Lausanne 350" panose="02000503040000020004" pitchFamily="50" charset="0"/>
              </a:rPr>
              <a:t>ny award in management that is certificated at or above SCQF Level 9 (min 60 credits) and mapped against the National Occupational Standards: Leadership and Management for Care Services SCQF 10 </a:t>
            </a:r>
            <a:r>
              <a:rPr lang="en-GB" sz="1150" b="1" dirty="0">
                <a:latin typeface="TWK Lausanne 350" panose="02000503040000020004" pitchFamily="50" charset="0"/>
              </a:rPr>
              <a:t>OR</a:t>
            </a:r>
            <a:r>
              <a:rPr lang="en-GB" sz="1150" dirty="0">
                <a:latin typeface="TWK Lausanne 350" panose="02000503040000020004" pitchFamily="50" charset="0"/>
              </a:rPr>
              <a:t> SVQ Care Services Leadership and Management SCQF Level 10</a:t>
            </a:r>
            <a:endParaRPr lang="en-GB" sz="115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track record in effective coaching and people management with skill and ability to implement effective performance measures.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recruit, build and lead a team in line with organisational policy and procedure</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Experience of managing a service with proven track record in effective service planning and performance, and quality assurance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lead and take ownership and accountability for a programme ensuring the service is delivered in accordance with corporate policy and organisational objectives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set and manage service budgets efficiently and effectively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collate and analyse data for decision making purposes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ability in effective planning, prioritisation and organisation with effective time management and </a:t>
            </a:r>
            <a:r>
              <a:rPr lang="en-GB" sz="1150">
                <a:latin typeface="TWK Lausanne 350" panose="02000503040000020004" pitchFamily="50" charset="0"/>
                <a:ea typeface="Calibri" panose="020F0502020204030204" pitchFamily="34" charset="0"/>
                <a:cs typeface="Times New Roman" panose="02020603050405020304" pitchFamily="18" charset="0"/>
              </a:rPr>
              <a:t>ability to </a:t>
            </a:r>
            <a:r>
              <a:rPr lang="en-GB" sz="1150">
                <a:effectLst/>
                <a:latin typeface="TWK Lausanne 350" panose="02000503040000020004" pitchFamily="50" charset="0"/>
                <a:ea typeface="Calibri" panose="020F0502020204030204" pitchFamily="34" charset="0"/>
                <a:cs typeface="Times New Roman" panose="02020603050405020304" pitchFamily="18" charset="0"/>
              </a:rPr>
              <a:t>meet </a:t>
            </a: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deadlines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effective communicator both verbally and written with the ability to compile comprehensive reports as required</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build strong professional relationships both within the organisation and externally </a:t>
            </a: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EFD114C9-A8DD-54C9-CDE9-72015ED2D29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35EC375-4440-48EB-4CDC-F880BE4CC832}"/>
              </a:ext>
            </a:extLst>
          </p:cNvPr>
          <p:cNvSpPr>
            <a:spLocks noGrp="1"/>
          </p:cNvSpPr>
          <p:nvPr>
            <p:ph type="subTitle" idx="1"/>
          </p:nvPr>
        </p:nvSpPr>
        <p:spPr>
          <a:xfrm>
            <a:off x="190500" y="230188"/>
            <a:ext cx="5724525" cy="550862"/>
          </a:xfrm>
        </p:spPr>
        <p:txBody>
          <a:bodyPr>
            <a:normAutofit fontScale="85000" lnSpcReduction="10000"/>
          </a:bodyPr>
          <a:lstStyle/>
          <a:p>
            <a:pPr algn="l"/>
            <a:r>
              <a:rPr lang="en-GB" sz="3200" dirty="0">
                <a:latin typeface="Tiempos Headline Regular" panose="02020503060303060403" pitchFamily="18" charset="0"/>
              </a:rPr>
              <a:t>Essential skills and experience </a:t>
            </a:r>
            <a:r>
              <a:rPr lang="en-GB" sz="3200" dirty="0" err="1">
                <a:latin typeface="Tiempos Headline Regular" panose="02020503060303060403" pitchFamily="18" charset="0"/>
              </a:rPr>
              <a:t>cont</a:t>
            </a:r>
            <a:r>
              <a:rPr lang="en-GB" sz="3200" dirty="0">
                <a:latin typeface="Tiempos Headline Regular" panose="02020503060303060403" pitchFamily="18" charset="0"/>
              </a:rPr>
              <a:t>…</a:t>
            </a:r>
          </a:p>
        </p:txBody>
      </p:sp>
      <p:pic>
        <p:nvPicPr>
          <p:cNvPr id="4" name="Picture 3" descr="Two women posing with flowers in pots&#10;&#10;Description automatically generated">
            <a:extLst>
              <a:ext uri="{FF2B5EF4-FFF2-40B4-BE49-F238E27FC236}">
                <a16:creationId xmlns:a16="http://schemas.microsoft.com/office/drawing/2014/main" id="{A71E9036-139C-B8FB-F6E6-9D136FDA3538}"/>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5F9773E6-E2D5-99D7-F21F-458543488043}"/>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133DBBB6-EFD3-E916-5A31-6084D1C75B27}"/>
              </a:ext>
            </a:extLst>
          </p:cNvPr>
          <p:cNvSpPr txBox="1"/>
          <p:nvPr/>
        </p:nvSpPr>
        <p:spPr>
          <a:xfrm>
            <a:off x="5915025" y="1239340"/>
            <a:ext cx="5374432" cy="4016484"/>
          </a:xfrm>
          <a:prstGeom prst="rect">
            <a:avLst/>
          </a:prstGeom>
          <a:noFill/>
        </p:spPr>
        <p:txBody>
          <a:bodyPr wrap="square" rtlCol="0">
            <a:spAutoFit/>
          </a:bodyPr>
          <a:lstStyle/>
          <a:p>
            <a:endParaRPr lang="en-GB" sz="1100" dirty="0">
              <a:latin typeface="Tiempos Headline Regular" panose="02020503060303060403" pitchFamily="18" charset="0"/>
            </a:endParaRP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Computer literate and competent with Microsoft Office software package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Flexibility with regards to working patterns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travel within agreed geographical area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respond at short notice to crisis situations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Has a high standard of professional integrity</a:t>
            </a: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1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1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100" dirty="0">
              <a:latin typeface="TWK Lausanne 350" panose="02000503040000020004" pitchFamily="50" charset="0"/>
              <a:ea typeface="Calibri" panose="020F0502020204030204" pitchFamily="34" charset="0"/>
              <a:cs typeface="Times New Roman" panose="02020603050405020304" pitchFamily="18" charset="0"/>
            </a:endParaRPr>
          </a:p>
          <a:p>
            <a:pPr lvl="0">
              <a:lnSpc>
                <a:spcPct val="100000"/>
              </a:lnSpc>
              <a:spcBef>
                <a:spcPts val="0"/>
              </a:spcBef>
              <a:spcAft>
                <a:spcPts val="600"/>
              </a:spcAft>
              <a:tabLst>
                <a:tab pos="457200" algn="l"/>
              </a:tabLst>
            </a:pPr>
            <a:r>
              <a:rPr lang="en-GB" dirty="0">
                <a:latin typeface="Tiempos Headline Regular" panose="02020503060303060403" pitchFamily="18" charset="0"/>
                <a:ea typeface="Calibri" panose="020F0502020204030204" pitchFamily="34" charset="0"/>
                <a:cs typeface="Times New Roman" panose="02020603050405020304" pitchFamily="18" charset="0"/>
              </a:rPr>
              <a:t>Desirable skills and experience </a:t>
            </a:r>
          </a:p>
          <a:p>
            <a:pPr marL="342000" lvl="0" indent="-342000">
              <a:lnSpc>
                <a:spcPct val="100000"/>
              </a:lnSpc>
              <a:spcBef>
                <a:spcPts val="0"/>
              </a:spcBef>
              <a:spcAft>
                <a:spcPts val="600"/>
              </a:spcAft>
              <a:buFont typeface="Wingdings" panose="05000000000000000000" pitchFamily="2" charset="2"/>
              <a:buChar char="Ø"/>
            </a:pPr>
            <a:r>
              <a:rPr lang="en-GB" sz="1150" dirty="0">
                <a:solidFill>
                  <a:srgbClr val="000000"/>
                </a:solidFill>
                <a:latin typeface="TWK Lausanne 350" panose="02000503040000020004" pitchFamily="50" charset="0"/>
                <a:cs typeface="Helvetica" panose="020B0604020202020204" pitchFamily="34" charset="0"/>
              </a:rPr>
              <a:t>Management experience in Third Sector/ Not-for-Profit organisations providing housing,  social care and support services</a:t>
            </a:r>
          </a:p>
          <a:p>
            <a:pPr marL="342000" lvl="0" indent="-342000">
              <a:lnSpc>
                <a:spcPct val="100000"/>
              </a:lnSpc>
              <a:spcBef>
                <a:spcPts val="0"/>
              </a:spcBef>
              <a:spcAft>
                <a:spcPts val="600"/>
              </a:spcAft>
              <a:buFont typeface="Wingdings" panose="05000000000000000000" pitchFamily="2" charset="2"/>
              <a:buChar char="Ø"/>
            </a:pPr>
            <a:r>
              <a:rPr lang="en-GB" sz="1150" dirty="0">
                <a:solidFill>
                  <a:srgbClr val="000000"/>
                </a:solidFill>
                <a:latin typeface="TWK Lausanne 350" panose="02000503040000020004" pitchFamily="50" charset="0"/>
                <a:cs typeface="Helvetica" panose="020B0604020202020204" pitchFamily="34" charset="0"/>
              </a:rPr>
              <a:t>Experience of using management information tools for social care</a:t>
            </a:r>
          </a:p>
          <a:p>
            <a:pPr marL="342000" lvl="0" indent="-342000">
              <a:lnSpc>
                <a:spcPct val="100000"/>
              </a:lnSpc>
              <a:spcBef>
                <a:spcPts val="0"/>
              </a:spcBef>
              <a:spcAft>
                <a:spcPts val="600"/>
              </a:spcAft>
              <a:buFont typeface="Wingdings" panose="05000000000000000000" pitchFamily="2" charset="2"/>
              <a:buChar char="Ø"/>
            </a:pPr>
            <a:r>
              <a:rPr lang="en-GB" sz="1150" dirty="0">
                <a:solidFill>
                  <a:srgbClr val="000000"/>
                </a:solidFill>
                <a:latin typeface="TWK Lausanne 350" panose="02000503040000020004" pitchFamily="50" charset="0"/>
                <a:cs typeface="Helvetica" panose="020B0604020202020204" pitchFamily="34" charset="0"/>
              </a:rPr>
              <a:t>Understanding of the principles of working within a Psychologically Informed Environment (PIE)</a:t>
            </a:r>
          </a:p>
          <a:p>
            <a:pPr lvl="0">
              <a:lnSpc>
                <a:spcPct val="100000"/>
              </a:lnSpc>
              <a:spcBef>
                <a:spcPts val="0"/>
              </a:spcBef>
              <a:spcAft>
                <a:spcPts val="600"/>
              </a:spcAft>
              <a:tabLst>
                <a:tab pos="457200" algn="l"/>
              </a:tabLst>
            </a:pPr>
            <a:endParaRPr lang="en-GB" dirty="0">
              <a:effectLst/>
              <a:latin typeface="Tiempos Headline Regular" panose="0202050306030306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338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(£31,601 - £34,616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Locality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ptos" panose="020B0004020202020204" pitchFamily="34" charset="0"/>
              </a:rPr>
              <a:t>Your normal working hours are 35 per week. These hours are usually worked Monday to Friday, and flexibly between the hours of 8.00am to 6.00pm, depending on the needs of the service, with 1 hour-unpaid break.</a:t>
            </a:r>
            <a:endParaRPr lang="en-GB" sz="1200" dirty="0">
              <a:effectLst/>
              <a:latin typeface="Aptos" panose="020B0004020202020204" pitchFamily="34" charset="0"/>
              <a:ea typeface="Calibri" panose="020F0502020204030204" pitchFamily="34" charset="0"/>
              <a:cs typeface="Aptos" panose="020B0004020202020204" pitchFamily="34"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latin typeface="TWK Lausanne 350" panose="02000503040000020004" pitchFamily="50" charset="0"/>
                <a:ea typeface="Calibri" panose="020F0502020204030204" pitchFamily="34" charset="0"/>
                <a:cs typeface="Times New Roman" panose="02020603050405020304" pitchFamily="18" charset="0"/>
              </a:rPr>
              <a:t>95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Panmure</a:t>
            </a:r>
            <a:r>
              <a:rPr lang="en-GB" sz="1200" dirty="0">
                <a:latin typeface="TWK Lausanne 350" panose="02000503040000020004" pitchFamily="50" charset="0"/>
                <a:ea typeface="Calibri" panose="020F0502020204030204" pitchFamily="34" charset="0"/>
                <a:cs typeface="Times New Roman" panose="02020603050405020304" pitchFamily="18" charset="0"/>
              </a:rPr>
              <a:t> Street, Glasgow, G20 7SJ. 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dirty="0">
                <a:solidFill>
                  <a:srgbClr val="000000"/>
                </a:solidFill>
                <a:latin typeface="TWK Lausanne 350" panose="02000503040000020004" pitchFamily="50" charset="0"/>
              </a:rPr>
              <a:t>Employee Referral Bonus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12pm on Monday 23</a:t>
            </a:r>
            <a:r>
              <a:rPr lang="en-GB" sz="1400" baseline="30000" dirty="0">
                <a:latin typeface="TWK Lausanne 350" panose="02000503040000020004" pitchFamily="50" charset="0"/>
              </a:rPr>
              <a:t>rd</a:t>
            </a:r>
            <a:r>
              <a:rPr lang="en-GB" sz="1400" dirty="0">
                <a:latin typeface="TWK Lausanne 350" panose="02000503040000020004" pitchFamily="50" charset="0"/>
              </a:rPr>
              <a:t> December 2024</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Service Manager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323987"/>
          </a:xfrm>
          <a:prstGeom prst="rect">
            <a:avLst/>
          </a:prstGeom>
          <a:noFill/>
        </p:spPr>
        <p:txBody>
          <a:bodyPr wrap="square">
            <a:spAutoFit/>
          </a:bodyPr>
          <a:lstStyle/>
          <a:p>
            <a:r>
              <a:rPr lang="en-GB" sz="1400" dirty="0">
                <a:effectLst/>
                <a:latin typeface="TWK Lausanne 350" panose="02000503040000020004" pitchFamily="50" charset="0"/>
                <a:ea typeface="Times New Roman" panose="02020603050405020304" pitchFamily="18" charset="0"/>
                <a:cs typeface="Arial" panose="020B0604020202020204" pitchFamily="34" charset="0"/>
              </a:rPr>
              <a:t>Our Glasgow supported accommodation programme provides 24/7 support and accommodation for 22 young people, many of whom have experienced significant tough times in their lives.  </a:t>
            </a:r>
          </a:p>
          <a:p>
            <a:endParaRPr lang="en-GB" sz="1400" dirty="0">
              <a:effectLst/>
              <a:latin typeface="Times New Roman" panose="02020603050405020304" pitchFamily="18" charset="0"/>
              <a:ea typeface="Times New Roman" panose="02020603050405020304" pitchFamily="18" charset="0"/>
            </a:endParaRPr>
          </a:p>
          <a:p>
            <a:r>
              <a:rPr lang="en-GB" sz="1400" dirty="0">
                <a:effectLst/>
                <a:latin typeface="TWK Lausanne 350" panose="02000503040000020004" pitchFamily="50" charset="0"/>
                <a:ea typeface="Times New Roman" panose="02020603050405020304" pitchFamily="18" charset="0"/>
                <a:cs typeface="Arial" panose="020B0604020202020204" pitchFamily="34" charset="0"/>
              </a:rPr>
              <a:t>Branston Court is also home to our </a:t>
            </a:r>
            <a:r>
              <a:rPr lang="en-GB" sz="1400" dirty="0">
                <a:latin typeface="TWK Lausanne 350" panose="02000503040000020004" pitchFamily="50" charset="0"/>
                <a:ea typeface="Times New Roman" panose="02020603050405020304" pitchFamily="18" charset="0"/>
                <a:cs typeface="Arial" panose="020B0604020202020204" pitchFamily="34" charset="0"/>
              </a:rPr>
              <a:t>Outreach Housing Support East Dunbartonshire/</a:t>
            </a:r>
            <a:r>
              <a:rPr lang="en-GB" sz="1400" dirty="0" err="1">
                <a:latin typeface="TWK Lausanne 350" panose="02000503040000020004" pitchFamily="50" charset="0"/>
                <a:ea typeface="Times New Roman" panose="02020603050405020304" pitchFamily="18" charset="0"/>
                <a:cs typeface="Arial" panose="020B0604020202020204" pitchFamily="34" charset="0"/>
              </a:rPr>
              <a:t>Panmure</a:t>
            </a:r>
            <a:r>
              <a:rPr lang="en-GB" sz="1400" dirty="0">
                <a:latin typeface="TWK Lausanne 350" panose="02000503040000020004" pitchFamily="50" charset="0"/>
                <a:ea typeface="Times New Roman" panose="02020603050405020304" pitchFamily="18" charset="0"/>
                <a:cs typeface="Arial" panose="020B0604020202020204" pitchFamily="34" charset="0"/>
              </a:rPr>
              <a:t> team</a:t>
            </a:r>
            <a:r>
              <a:rPr lang="en-GB" sz="1400" dirty="0">
                <a:effectLst/>
                <a:latin typeface="TWK Lausanne 350" panose="02000503040000020004" pitchFamily="50" charset="0"/>
                <a:ea typeface="Times New Roman" panose="02020603050405020304" pitchFamily="18" charset="0"/>
                <a:cs typeface="Arial" panose="020B0604020202020204" pitchFamily="34" charset="0"/>
              </a:rPr>
              <a:t> allowing us to support people that are ready to transition into a tenancy of their own. </a:t>
            </a:r>
            <a:endParaRPr lang="en-GB" sz="1400" dirty="0">
              <a:effectLst/>
              <a:latin typeface="Times New Roman" panose="02020603050405020304" pitchFamily="18" charset="0"/>
              <a:ea typeface="Times New Roman" panose="02020603050405020304" pitchFamily="18" charset="0"/>
            </a:endParaRPr>
          </a:p>
          <a:p>
            <a:r>
              <a:rPr lang="en-US" sz="1400" dirty="0">
                <a:effectLst/>
                <a:latin typeface="TWK Lausanne 350" panose="02000503040000020004" pitchFamily="50" charset="0"/>
                <a:ea typeface="Times New Roman" panose="02020603050405020304" pitchFamily="18" charset="0"/>
                <a:cs typeface="Arial" panose="020B0604020202020204" pitchFamily="34" charset="0"/>
              </a:rPr>
              <a:t> </a:t>
            </a:r>
            <a:endParaRPr lang="en-GB" sz="1400" dirty="0">
              <a:effectLst/>
              <a:latin typeface="Times New Roman" panose="02020603050405020304" pitchFamily="18" charset="0"/>
              <a:ea typeface="Times New Roman" panose="02020603050405020304" pitchFamily="18" charset="0"/>
            </a:endParaRPr>
          </a:p>
          <a:p>
            <a:r>
              <a:rPr lang="en-US" sz="1400" dirty="0">
                <a:effectLst/>
                <a:latin typeface="TWK Lausanne 350" panose="02000503040000020004" pitchFamily="50" charset="0"/>
                <a:ea typeface="Times New Roman" panose="02020603050405020304" pitchFamily="18" charset="0"/>
                <a:cs typeface="Arial" panose="020B0604020202020204" pitchFamily="34" charset="0"/>
              </a:rPr>
              <a:t>The Service Manager will be responsible for providing  a high-quality support service for young people experiencing a period of homelessness and for those transitioning from temporary to permanent or other suitable long-term accommodation</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Locality Manager</a:t>
            </a:r>
            <a:endParaRPr lang="en-GB" dirty="0">
              <a:solidFill>
                <a:schemeClr val="tx1"/>
              </a:solidFill>
            </a:endParaRP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Service Manager</a:t>
            </a:r>
          </a:p>
          <a:p>
            <a:pPr algn="ctr"/>
            <a:r>
              <a:rPr lang="en-GB" dirty="0">
                <a:solidFill>
                  <a:schemeClr val="tx1"/>
                </a:solidFill>
              </a:rPr>
              <a:t>(current vacancy)</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Senior Support Workers x 2</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Support</a:t>
            </a:r>
          </a:p>
          <a:p>
            <a:pPr algn="ctr"/>
            <a:r>
              <a:rPr lang="en-GB" dirty="0">
                <a:solidFill>
                  <a:schemeClr val="tx1"/>
                </a:solidFill>
              </a:rPr>
              <a:t> Workers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5599290"/>
          </a:xfrm>
          <a:prstGeom prst="rect">
            <a:avLst/>
          </a:prstGeom>
          <a:noFill/>
        </p:spPr>
        <p:txBody>
          <a:bodyPr wrap="square">
            <a:spAutoFit/>
          </a:bodyPr>
          <a:lstStyle/>
          <a:p>
            <a:pPr>
              <a:lnSpc>
                <a:spcPct val="107000"/>
              </a:lnSpc>
              <a:spcAft>
                <a:spcPts val="305"/>
              </a:spcAft>
              <a:tabLst>
                <a:tab pos="457200" algn="l"/>
              </a:tabLst>
            </a:pPr>
            <a:r>
              <a:rPr lang="en-GB" sz="1400" b="1" dirty="0">
                <a:solidFill>
                  <a:srgbClr val="000000"/>
                </a:solidFill>
                <a:latin typeface="TWK Lausanne 350" panose="02000503040000020004" pitchFamily="50" charset="0"/>
                <a:cs typeface="Arial" panose="020B0604020202020204" pitchFamily="34" charset="0"/>
              </a:rPr>
              <a:t>People Management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Provide leadership and management and act as a role model to Right There staff by developing supportive relationships with your team.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Develop positive, respectful and compassionate relationships with those we support, focusing on their strengths and aspirations as individuals.</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Have a high standard of professional integrity with colleagues and other professionals and establish clear boundaries with the people we support.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Provide s</a:t>
            </a:r>
            <a:r>
              <a:rPr lang="en-GB" sz="1100" dirty="0">
                <a:latin typeface="TWK Lausanne 350" panose="02000503040000020004" pitchFamily="50" charset="0"/>
                <a:ea typeface="Calibri" panose="020F0502020204030204" pitchFamily="34" charset="0"/>
                <a:cs typeface="Times New Roman" panose="02020603050405020304" pitchFamily="18" charset="0"/>
              </a:rPr>
              <a:t>upport </a:t>
            </a: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and leadership to Senior Support Workers and Support Workers.</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Ensure person centred support planning and unconditional positive regard is undertaken by all staff, ensuring the people we support are provided with a high standard of support.</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Take a Psychologically Informed Environment (PIE) approach to service delivery.</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Investigate and resolve any complaints by those we support </a:t>
            </a:r>
            <a:endParaRPr lang="en-GB" sz="11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Arrange and facilitate regular support and supervision sessions with your team members, utilising best practice in performance management to ensure staff are supported to undertake their roles.</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Complete annual appraisals and personal development plans with your staff team.</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Lead the teams to deliver a high-quality service and a People First Approach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Build your team taking responsibility for recruitment, induction and performance using support and supervision and appraisal tools.</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Responsibility for the learning and continued professional development of yourself and your teams, actively encouraging reflective practice for team learning</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Embrace a positive working culture working collaboratively, promoting inclusiveness, cooperation, trust and open exchange of ideas to fulfil Right There’s strategic aims supporting line managers and delivery staff to do likewise.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Be accountable for a safe environment for employees and those people what we support through applying Health and Safety legislation and practices.</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Investigate any issues of misconduct within the organisation. </a:t>
            </a: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420841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08836" y="1177058"/>
            <a:ext cx="10533603" cy="4540025"/>
          </a:xfrm>
          <a:prstGeom prst="rect">
            <a:avLst/>
          </a:prstGeom>
          <a:noFill/>
        </p:spPr>
        <p:txBody>
          <a:bodyPr wrap="square">
            <a:spAutoFit/>
          </a:bodyPr>
          <a:lstStyle/>
          <a:p>
            <a:pPr marL="228600">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Programme Delivery</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Maintain all contractual obligations ensuring that individual needs are met through a process of regular review and support</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Ensure a high standard of accommodation is provided and</a:t>
            </a:r>
            <a:r>
              <a:rPr lang="en-GB" sz="1100" dirty="0">
                <a:latin typeface="TWK Lausanne 350" panose="02000503040000020004" pitchFamily="50" charset="0"/>
                <a:ea typeface="Calibri" panose="020F0502020204030204" pitchFamily="34" charset="0"/>
                <a:cs typeface="Times New Roman" panose="02020603050405020304" pitchFamily="18" charset="0"/>
              </a:rPr>
              <a:t> a</a:t>
            </a: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 safe environment.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Support the development of and manage local community participation by the people we support</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Assist in the development of new programme activity across a wider local authority base through research, engagement and rent service promotion</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the programme.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Support Senior Management in developing the strategic Annual Business Plans, actively contributing to your service and the organisations development and improvement.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Ensure those we support are involved in the development and improvement of the service and that feedback mechanisms are in place for people we support, investigating and resolving any complaints received</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On-Call rota responsibilities (shared between all managers across the locality)</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Compiling Right There Key Performance Indicators (KPI) data to support decision making, planning for programme development and completion of required local authority returns within agreed timescales.</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Ensure services work within budget.</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Actively contribute to your service and the organisations development and improvement and attend and participate in training and share learning experiences. </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Engage in reflective practice.</a:t>
            </a:r>
          </a:p>
          <a:p>
            <a:pPr marL="342900" lvl="0" indent="-342900">
              <a:lnSpc>
                <a:spcPct val="107000"/>
              </a:lnSpc>
              <a:spcAft>
                <a:spcPts val="800"/>
              </a:spcAft>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Feedback on the review of organisational polices &amp; procedures and local guidelines.</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5918e872-e67b-4fda-801c-e11e2e8f9e7e"/>
    <ds:schemaRef ds:uri="http://purl.org/dc/dcmitype/"/>
    <ds:schemaRef ds:uri="http://schemas.microsoft.com/office/infopath/2007/PartnerControls"/>
    <ds:schemaRef ds:uri="http://schemas.microsoft.com/office/2006/documentManagement/types"/>
    <ds:schemaRef ds:uri="http://schemas.microsoft.com/office/2006/metadata/properties"/>
    <ds:schemaRef ds:uri="a3b0d63c-cdf0-4c0c-bf95-5155ff5031c1"/>
    <ds:schemaRef ds:uri="http://purl.org/dc/terms/"/>
    <ds:schemaRef ds:uri="http://schemas.openxmlformats.org/package/2006/metadata/core-properties"/>
    <ds:schemaRef ds:uri="9f7d3311-57c9-43fe-8231-1e93a56e81a6"/>
    <ds:schemaRef ds:uri="http://www.w3.org/XML/1998/namespace"/>
    <ds:schemaRef ds:uri="http://purl.org/dc/elements/1.1/"/>
  </ds:schemaRefs>
</ds:datastoreItem>
</file>

<file path=customXml/itemProps3.xml><?xml version="1.0" encoding="utf-8"?>
<ds:datastoreItem xmlns:ds="http://schemas.openxmlformats.org/officeDocument/2006/customXml" ds:itemID="{21845F1E-4886-41D2-968E-76AFD4D7E6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4487</TotalTime>
  <Words>2153</Words>
  <Application>Microsoft Office PowerPoint</Application>
  <PresentationFormat>Widescreen</PresentationFormat>
  <Paragraphs>155</Paragraphs>
  <Slides>16</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Times New Roman</vt:lpstr>
      <vt:lpstr>TWK Lausanne 300</vt:lpstr>
      <vt:lpstr>Calibri Light</vt:lpstr>
      <vt:lpstr>TWK Lausanne 350</vt:lpstr>
      <vt:lpstr>Calibri</vt:lpstr>
      <vt:lpstr>Tiempos Headline Regular</vt:lpstr>
      <vt:lpstr>Symbol</vt:lpstr>
      <vt:lpstr>TWK Lausanne 450</vt:lpstr>
      <vt:lpstr>Arial</vt:lpstr>
      <vt:lpstr>Tiempos Headline Medium</vt:lpstr>
      <vt:lpstr>Aptos</vt:lpstr>
      <vt:lpstr>TWK Lausanne 500</vt:lpstr>
      <vt:lpstr>Wingdings</vt:lpstr>
      <vt:lpstr>Segoe UI</vt:lpstr>
      <vt:lpstr>Office Theme</vt:lpstr>
      <vt:lpstr>1_Office Theme</vt:lpstr>
      <vt:lpstr>Job Pack   Service Manager- Supported Accommodation Glasgow  (November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145</cp:revision>
  <dcterms:created xsi:type="dcterms:W3CDTF">2021-11-30T15:33:31Z</dcterms:created>
  <dcterms:modified xsi:type="dcterms:W3CDTF">2024-12-05T10:55:45Z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