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60" r:id="rId4"/>
    <p:sldMasterId id="2147483679" r:id="rId5"/>
  </p:sldMasterIdLst>
  <p:notesMasterIdLst>
    <p:notesMasterId r:id="rId21"/>
  </p:notesMasterIdLst>
  <p:sldIdLst>
    <p:sldId id="305" r:id="rId6"/>
    <p:sldId id="283" r:id="rId7"/>
    <p:sldId id="301" r:id="rId8"/>
    <p:sldId id="279" r:id="rId9"/>
    <p:sldId id="278" r:id="rId10"/>
    <p:sldId id="303" r:id="rId11"/>
    <p:sldId id="277" r:id="rId12"/>
    <p:sldId id="285" r:id="rId13"/>
    <p:sldId id="306" r:id="rId14"/>
    <p:sldId id="308" r:id="rId15"/>
    <p:sldId id="314" r:id="rId16"/>
    <p:sldId id="295" r:id="rId17"/>
    <p:sldId id="280" r:id="rId18"/>
    <p:sldId id="300" r:id="rId19"/>
    <p:sldId id="299" r:id="rId20"/>
  </p:sldIdLst>
  <p:sldSz cx="12192000" cy="6858000"/>
  <p:notesSz cx="6858000" cy="9144000"/>
  <p:embeddedFontLst>
    <p:embeddedFont>
      <p:font typeface="Segoe UI" panose="020B0502040204020203" pitchFamily="34" charset="0"/>
      <p:regular r:id="rId22"/>
      <p:bold r:id="rId23"/>
      <p:italic r:id="rId24"/>
      <p:boldItalic r:id="rId25"/>
    </p:embeddedFont>
    <p:embeddedFont>
      <p:font typeface="Tiempos Headline Medium" panose="020B0604020202020204" charset="0"/>
      <p:regular r:id="rId26"/>
    </p:embeddedFont>
    <p:embeddedFont>
      <p:font typeface="Tiempos Headline Regular" panose="02020503060303060403" pitchFamily="18" charset="0"/>
      <p:regular r:id="rId27"/>
    </p:embeddedFont>
    <p:embeddedFont>
      <p:font typeface="TWK Lausanne 350" panose="02000503040000020004" pitchFamily="50" charset="0"/>
      <p:regular r:id="rId28"/>
      <p:italic r:id="rId29"/>
    </p:embeddedFont>
    <p:embeddedFont>
      <p:font typeface="TWK Lausanne 500" panose="02000503040000020004" pitchFamily="50" charset="0"/>
      <p:regular r:id="rId30"/>
      <p:italic r:id="rId31"/>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7F5F2"/>
    <a:srgbClr val="F5BF17"/>
    <a:srgbClr val="EBDECF"/>
    <a:srgbClr val="7A99C7"/>
    <a:srgbClr val="FABAB5"/>
    <a:srgbClr val="525251"/>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 uri="{1BD7E111-0CB8-44D6-8891-C1BB2F81B7CC}">
      <p1710:readonlyRecommended xmlns:p1710="http://schemas.microsoft.com/office/powerpoint/2017/10/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80BC6EE-7669-4A50-96F3-11C9EE4A0363}" v="19" dt="2025-02-06T11:15:25.53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734" autoAdjust="0"/>
    <p:restoredTop sz="96327"/>
  </p:normalViewPr>
  <p:slideViewPr>
    <p:cSldViewPr snapToGrid="0" snapToObjects="1">
      <p:cViewPr varScale="1">
        <p:scale>
          <a:sx n="70" d="100"/>
          <a:sy n="70" d="100"/>
        </p:scale>
        <p:origin x="750"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font" Target="fonts/font5.fntdata"/><Relationship Id="rId21" Type="http://schemas.openxmlformats.org/officeDocument/2006/relationships/notesMaster" Target="notesMasters/notesMaster1.xml"/><Relationship Id="rId34" Type="http://schemas.openxmlformats.org/officeDocument/2006/relationships/theme" Target="theme/theme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font" Target="fonts/font4.fntdata"/><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font" Target="fonts/font8.fntdata"/><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font" Target="fonts/font3.fntdata"/><Relationship Id="rId32" Type="http://schemas.openxmlformats.org/officeDocument/2006/relationships/presProps" Target="presProps.xml"/><Relationship Id="rId37"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font" Target="fonts/font2.fntdata"/><Relationship Id="rId28" Type="http://schemas.openxmlformats.org/officeDocument/2006/relationships/font" Target="fonts/font7.fntdata"/><Relationship Id="rId36" Type="http://schemas.microsoft.com/office/2016/11/relationships/changesInfo" Target="changesInfos/changesInfo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font" Target="fonts/font10.fntdata"/><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font" Target="fonts/font9.fntdata"/><Relationship Id="rId35" Type="http://schemas.openxmlformats.org/officeDocument/2006/relationships/tableStyles" Target="tableStyles.xml"/><Relationship Id="rId8" Type="http://schemas.openxmlformats.org/officeDocument/2006/relationships/slide" Target="slides/slide3.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inslie Bradley" userId="cf0bf7ea-799c-42a9-bae9-2cd257c54eb6" providerId="ADAL" clId="{680BC6EE-7669-4A50-96F3-11C9EE4A0363}"/>
    <pc:docChg chg="undo custSel mod delSld modSld">
      <pc:chgData name="Ainslie Bradley" userId="cf0bf7ea-799c-42a9-bae9-2cd257c54eb6" providerId="ADAL" clId="{680BC6EE-7669-4A50-96F3-11C9EE4A0363}" dt="2025-02-07T10:09:19.625" v="880" actId="20577"/>
      <pc:docMkLst>
        <pc:docMk/>
      </pc:docMkLst>
      <pc:sldChg chg="addSp delSp modSp mod">
        <pc:chgData name="Ainslie Bradley" userId="cf0bf7ea-799c-42a9-bae9-2cd257c54eb6" providerId="ADAL" clId="{680BC6EE-7669-4A50-96F3-11C9EE4A0363}" dt="2025-02-07T09:41:44.534" v="809" actId="20577"/>
        <pc:sldMkLst>
          <pc:docMk/>
          <pc:sldMk cId="57218788" sldId="283"/>
        </pc:sldMkLst>
        <pc:spChg chg="mod">
          <ac:chgData name="Ainslie Bradley" userId="cf0bf7ea-799c-42a9-bae9-2cd257c54eb6" providerId="ADAL" clId="{680BC6EE-7669-4A50-96F3-11C9EE4A0363}" dt="2025-02-06T10:20:12.287" v="135" actId="255"/>
          <ac:spMkLst>
            <pc:docMk/>
            <pc:sldMk cId="57218788" sldId="283"/>
            <ac:spMk id="2" creationId="{4A813FF3-6D98-D818-FB63-AC584196F74C}"/>
          </ac:spMkLst>
        </pc:spChg>
        <pc:spChg chg="mod">
          <ac:chgData name="Ainslie Bradley" userId="cf0bf7ea-799c-42a9-bae9-2cd257c54eb6" providerId="ADAL" clId="{680BC6EE-7669-4A50-96F3-11C9EE4A0363}" dt="2025-02-06T10:20:20.314" v="137" actId="255"/>
          <ac:spMkLst>
            <pc:docMk/>
            <pc:sldMk cId="57218788" sldId="283"/>
            <ac:spMk id="3" creationId="{0658C970-5B5D-D1BA-005E-CBAF0E55ED52}"/>
          </ac:spMkLst>
        </pc:spChg>
        <pc:spChg chg="mod">
          <ac:chgData name="Ainslie Bradley" userId="cf0bf7ea-799c-42a9-bae9-2cd257c54eb6" providerId="ADAL" clId="{680BC6EE-7669-4A50-96F3-11C9EE4A0363}" dt="2025-02-06T10:20:26.781" v="139" actId="255"/>
          <ac:spMkLst>
            <pc:docMk/>
            <pc:sldMk cId="57218788" sldId="283"/>
            <ac:spMk id="4" creationId="{76E749A2-0140-EB20-E7F4-3E78F5E70418}"/>
          </ac:spMkLst>
        </pc:spChg>
        <pc:spChg chg="add del mod">
          <ac:chgData name="Ainslie Bradley" userId="cf0bf7ea-799c-42a9-bae9-2cd257c54eb6" providerId="ADAL" clId="{680BC6EE-7669-4A50-96F3-11C9EE4A0363}" dt="2025-02-06T10:15:32.484" v="46"/>
          <ac:spMkLst>
            <pc:docMk/>
            <pc:sldMk cId="57218788" sldId="283"/>
            <ac:spMk id="5" creationId="{7E99EAF5-D7E1-4569-87F7-84977BAC28DC}"/>
          </ac:spMkLst>
        </pc:spChg>
        <pc:spChg chg="add del mod">
          <ac:chgData name="Ainslie Bradley" userId="cf0bf7ea-799c-42a9-bae9-2cd257c54eb6" providerId="ADAL" clId="{680BC6EE-7669-4A50-96F3-11C9EE4A0363}" dt="2025-02-06T10:07:29.098" v="34" actId="478"/>
          <ac:spMkLst>
            <pc:docMk/>
            <pc:sldMk cId="57218788" sldId="283"/>
            <ac:spMk id="5" creationId="{B6ACDC97-956A-5160-CC6D-D9F8F13A4332}"/>
          </ac:spMkLst>
        </pc:spChg>
        <pc:spChg chg="mod">
          <ac:chgData name="Ainslie Bradley" userId="cf0bf7ea-799c-42a9-bae9-2cd257c54eb6" providerId="ADAL" clId="{680BC6EE-7669-4A50-96F3-11C9EE4A0363}" dt="2025-02-07T09:41:42.067" v="808" actId="207"/>
          <ac:spMkLst>
            <pc:docMk/>
            <pc:sldMk cId="57218788" sldId="283"/>
            <ac:spMk id="6" creationId="{071588D8-25EB-D819-C489-01ED78A5C193}"/>
          </ac:spMkLst>
        </pc:spChg>
        <pc:spChg chg="mod">
          <ac:chgData name="Ainslie Bradley" userId="cf0bf7ea-799c-42a9-bae9-2cd257c54eb6" providerId="ADAL" clId="{680BC6EE-7669-4A50-96F3-11C9EE4A0363}" dt="2025-02-06T10:01:42.929" v="14" actId="20577"/>
          <ac:spMkLst>
            <pc:docMk/>
            <pc:sldMk cId="57218788" sldId="283"/>
            <ac:spMk id="8" creationId="{0D1BD669-F8FA-143E-9814-6B3E60126B5A}"/>
          </ac:spMkLst>
        </pc:spChg>
        <pc:spChg chg="add del mod">
          <ac:chgData name="Ainslie Bradley" userId="cf0bf7ea-799c-42a9-bae9-2cd257c54eb6" providerId="ADAL" clId="{680BC6EE-7669-4A50-96F3-11C9EE4A0363}" dt="2025-02-06T10:07:26.996" v="33" actId="478"/>
          <ac:spMkLst>
            <pc:docMk/>
            <pc:sldMk cId="57218788" sldId="283"/>
            <ac:spMk id="9" creationId="{47771230-6C64-0BCE-DC5F-588144CF7E91}"/>
          </ac:spMkLst>
        </pc:spChg>
        <pc:spChg chg="mod">
          <ac:chgData name="Ainslie Bradley" userId="cf0bf7ea-799c-42a9-bae9-2cd257c54eb6" providerId="ADAL" clId="{680BC6EE-7669-4A50-96F3-11C9EE4A0363}" dt="2025-02-06T10:20:34.341" v="141" actId="255"/>
          <ac:spMkLst>
            <pc:docMk/>
            <pc:sldMk cId="57218788" sldId="283"/>
            <ac:spMk id="11" creationId="{EA2CDF45-770A-9210-A299-A569CBBD342F}"/>
          </ac:spMkLst>
        </pc:spChg>
        <pc:spChg chg="add del mod">
          <ac:chgData name="Ainslie Bradley" userId="cf0bf7ea-799c-42a9-bae9-2cd257c54eb6" providerId="ADAL" clId="{680BC6EE-7669-4A50-96F3-11C9EE4A0363}" dt="2025-02-06T10:07:43.715" v="39" actId="478"/>
          <ac:spMkLst>
            <pc:docMk/>
            <pc:sldMk cId="57218788" sldId="283"/>
            <ac:spMk id="12" creationId="{9CD11185-6325-97BD-2D62-1AA28DE42085}"/>
          </ac:spMkLst>
        </pc:spChg>
        <pc:spChg chg="add del mod">
          <ac:chgData name="Ainslie Bradley" userId="cf0bf7ea-799c-42a9-bae9-2cd257c54eb6" providerId="ADAL" clId="{680BC6EE-7669-4A50-96F3-11C9EE4A0363}" dt="2025-02-06T10:17:22.099" v="53" actId="478"/>
          <ac:spMkLst>
            <pc:docMk/>
            <pc:sldMk cId="57218788" sldId="283"/>
            <ac:spMk id="12" creationId="{B115D73F-D679-598A-8C4E-1E61217FAAC1}"/>
          </ac:spMkLst>
        </pc:spChg>
        <pc:spChg chg="add mod">
          <ac:chgData name="Ainslie Bradley" userId="cf0bf7ea-799c-42a9-bae9-2cd257c54eb6" providerId="ADAL" clId="{680BC6EE-7669-4A50-96F3-11C9EE4A0363}" dt="2025-02-07T09:41:44.534" v="809" actId="20577"/>
          <ac:spMkLst>
            <pc:docMk/>
            <pc:sldMk cId="57218788" sldId="283"/>
            <ac:spMk id="15" creationId="{EFE6825A-8701-84BB-F0FA-D1965A93DFBC}"/>
          </ac:spMkLst>
        </pc:spChg>
        <pc:spChg chg="add del mod">
          <ac:chgData name="Ainslie Bradley" userId="cf0bf7ea-799c-42a9-bae9-2cd257c54eb6" providerId="ADAL" clId="{680BC6EE-7669-4A50-96F3-11C9EE4A0363}" dt="2025-02-06T10:08:22.896" v="42" actId="478"/>
          <ac:spMkLst>
            <pc:docMk/>
            <pc:sldMk cId="57218788" sldId="283"/>
            <ac:spMk id="15" creationId="{FDD1658D-B1D3-F191-A291-6FAC93EB75D5}"/>
          </ac:spMkLst>
        </pc:spChg>
      </pc:sldChg>
      <pc:sldChg chg="modSp mod">
        <pc:chgData name="Ainslie Bradley" userId="cf0bf7ea-799c-42a9-bae9-2cd257c54eb6" providerId="ADAL" clId="{680BC6EE-7669-4A50-96F3-11C9EE4A0363}" dt="2025-02-06T10:23:46.149" v="307" actId="20577"/>
        <pc:sldMkLst>
          <pc:docMk/>
          <pc:sldMk cId="1058346331" sldId="285"/>
        </pc:sldMkLst>
        <pc:spChg chg="mod">
          <ac:chgData name="Ainslie Bradley" userId="cf0bf7ea-799c-42a9-bae9-2cd257c54eb6" providerId="ADAL" clId="{680BC6EE-7669-4A50-96F3-11C9EE4A0363}" dt="2025-02-06T10:23:46.149" v="307" actId="20577"/>
          <ac:spMkLst>
            <pc:docMk/>
            <pc:sldMk cId="1058346331" sldId="285"/>
            <ac:spMk id="8" creationId="{619B6A0B-1B81-972F-AB73-9865BCE66301}"/>
          </ac:spMkLst>
        </pc:spChg>
      </pc:sldChg>
      <pc:sldChg chg="modSp mod">
        <pc:chgData name="Ainslie Bradley" userId="cf0bf7ea-799c-42a9-bae9-2cd257c54eb6" providerId="ADAL" clId="{680BC6EE-7669-4A50-96F3-11C9EE4A0363}" dt="2025-02-07T10:09:19.625" v="880" actId="20577"/>
        <pc:sldMkLst>
          <pc:docMk/>
          <pc:sldMk cId="946210017" sldId="295"/>
        </pc:sldMkLst>
        <pc:spChg chg="mod">
          <ac:chgData name="Ainslie Bradley" userId="cf0bf7ea-799c-42a9-bae9-2cd257c54eb6" providerId="ADAL" clId="{680BC6EE-7669-4A50-96F3-11C9EE4A0363}" dt="2025-02-07T10:09:19.625" v="880" actId="20577"/>
          <ac:spMkLst>
            <pc:docMk/>
            <pc:sldMk cId="946210017" sldId="295"/>
            <ac:spMk id="8" creationId="{619B6A0B-1B81-972F-AB73-9865BCE66301}"/>
          </ac:spMkLst>
        </pc:spChg>
      </pc:sldChg>
      <pc:sldChg chg="modSp mod">
        <pc:chgData name="Ainslie Bradley" userId="cf0bf7ea-799c-42a9-bae9-2cd257c54eb6" providerId="ADAL" clId="{680BC6EE-7669-4A50-96F3-11C9EE4A0363}" dt="2025-02-07T09:32:22.701" v="783" actId="20577"/>
        <pc:sldMkLst>
          <pc:docMk/>
          <pc:sldMk cId="3693005957" sldId="300"/>
        </pc:sldMkLst>
        <pc:spChg chg="mod">
          <ac:chgData name="Ainslie Bradley" userId="cf0bf7ea-799c-42a9-bae9-2cd257c54eb6" providerId="ADAL" clId="{680BC6EE-7669-4A50-96F3-11C9EE4A0363}" dt="2025-02-07T09:32:22.701" v="783" actId="20577"/>
          <ac:spMkLst>
            <pc:docMk/>
            <pc:sldMk cId="3693005957" sldId="300"/>
            <ac:spMk id="7" creationId="{F0D31468-386B-4A1A-8ECA-B3014AD770F7}"/>
          </ac:spMkLst>
        </pc:spChg>
      </pc:sldChg>
      <pc:sldChg chg="modSp mod">
        <pc:chgData name="Ainslie Bradley" userId="cf0bf7ea-799c-42a9-bae9-2cd257c54eb6" providerId="ADAL" clId="{680BC6EE-7669-4A50-96F3-11C9EE4A0363}" dt="2025-02-06T11:17:16.208" v="611" actId="20577"/>
        <pc:sldMkLst>
          <pc:docMk/>
          <pc:sldMk cId="129951829" sldId="301"/>
        </pc:sldMkLst>
        <pc:spChg chg="mod">
          <ac:chgData name="Ainslie Bradley" userId="cf0bf7ea-799c-42a9-bae9-2cd257c54eb6" providerId="ADAL" clId="{680BC6EE-7669-4A50-96F3-11C9EE4A0363}" dt="2025-02-06T11:17:05.782" v="605" actId="20577"/>
          <ac:spMkLst>
            <pc:docMk/>
            <pc:sldMk cId="129951829" sldId="301"/>
            <ac:spMk id="26" creationId="{9CEDFC17-CE47-46F5-6AF8-FB596EB45C8A}"/>
          </ac:spMkLst>
        </pc:spChg>
        <pc:spChg chg="mod">
          <ac:chgData name="Ainslie Bradley" userId="cf0bf7ea-799c-42a9-bae9-2cd257c54eb6" providerId="ADAL" clId="{680BC6EE-7669-4A50-96F3-11C9EE4A0363}" dt="2025-02-06T11:17:13.047" v="609" actId="20577"/>
          <ac:spMkLst>
            <pc:docMk/>
            <pc:sldMk cId="129951829" sldId="301"/>
            <ac:spMk id="27" creationId="{16AA55DB-6131-06EE-1F07-F1AAAB122A91}"/>
          </ac:spMkLst>
        </pc:spChg>
        <pc:spChg chg="mod">
          <ac:chgData name="Ainslie Bradley" userId="cf0bf7ea-799c-42a9-bae9-2cd257c54eb6" providerId="ADAL" clId="{680BC6EE-7669-4A50-96F3-11C9EE4A0363}" dt="2025-02-06T11:17:16.208" v="611" actId="20577"/>
          <ac:spMkLst>
            <pc:docMk/>
            <pc:sldMk cId="129951829" sldId="301"/>
            <ac:spMk id="28" creationId="{1A90BB0E-4644-A113-F80D-48255D07A458}"/>
          </ac:spMkLst>
        </pc:spChg>
        <pc:spChg chg="mod">
          <ac:chgData name="Ainslie Bradley" userId="cf0bf7ea-799c-42a9-bae9-2cd257c54eb6" providerId="ADAL" clId="{680BC6EE-7669-4A50-96F3-11C9EE4A0363}" dt="2025-02-06T11:17:10.014" v="607" actId="20577"/>
          <ac:spMkLst>
            <pc:docMk/>
            <pc:sldMk cId="129951829" sldId="301"/>
            <ac:spMk id="30" creationId="{43B1C631-688E-633D-6642-3719B8E8038A}"/>
          </ac:spMkLst>
        </pc:spChg>
        <pc:spChg chg="mod">
          <ac:chgData name="Ainslie Bradley" userId="cf0bf7ea-799c-42a9-bae9-2cd257c54eb6" providerId="ADAL" clId="{680BC6EE-7669-4A50-96F3-11C9EE4A0363}" dt="2025-02-06T11:16:56.734" v="599" actId="20577"/>
          <ac:spMkLst>
            <pc:docMk/>
            <pc:sldMk cId="129951829" sldId="301"/>
            <ac:spMk id="31" creationId="{0F5FB8C2-C14F-E38D-1F05-812C83ECA74B}"/>
          </ac:spMkLst>
        </pc:spChg>
      </pc:sldChg>
      <pc:sldChg chg="modSp mod">
        <pc:chgData name="Ainslie Bradley" userId="cf0bf7ea-799c-42a9-bae9-2cd257c54eb6" providerId="ADAL" clId="{680BC6EE-7669-4A50-96F3-11C9EE4A0363}" dt="2025-02-06T11:17:41.682" v="700" actId="20577"/>
        <pc:sldMkLst>
          <pc:docMk/>
          <pc:sldMk cId="2303596187" sldId="305"/>
        </pc:sldMkLst>
        <pc:spChg chg="mod">
          <ac:chgData name="Ainslie Bradley" userId="cf0bf7ea-799c-42a9-bae9-2cd257c54eb6" providerId="ADAL" clId="{680BC6EE-7669-4A50-96F3-11C9EE4A0363}" dt="2025-02-06T11:17:41.682" v="700" actId="20577"/>
          <ac:spMkLst>
            <pc:docMk/>
            <pc:sldMk cId="2303596187" sldId="305"/>
            <ac:spMk id="2" creationId="{B3ABBA8C-6821-060A-9D0E-6852CC324C47}"/>
          </ac:spMkLst>
        </pc:spChg>
      </pc:sldChg>
      <pc:sldChg chg="modSp mod">
        <pc:chgData name="Ainslie Bradley" userId="cf0bf7ea-799c-42a9-bae9-2cd257c54eb6" providerId="ADAL" clId="{680BC6EE-7669-4A50-96F3-11C9EE4A0363}" dt="2025-02-06T10:24:12.963" v="327" actId="20577"/>
        <pc:sldMkLst>
          <pc:docMk/>
          <pc:sldMk cId="3185734724" sldId="306"/>
        </pc:sldMkLst>
        <pc:spChg chg="mod">
          <ac:chgData name="Ainslie Bradley" userId="cf0bf7ea-799c-42a9-bae9-2cd257c54eb6" providerId="ADAL" clId="{680BC6EE-7669-4A50-96F3-11C9EE4A0363}" dt="2025-02-06T10:24:12.963" v="327" actId="20577"/>
          <ac:spMkLst>
            <pc:docMk/>
            <pc:sldMk cId="3185734724" sldId="306"/>
            <ac:spMk id="8" creationId="{9DE1ADC3-14FC-B95F-9D4A-F4131A819D94}"/>
          </ac:spMkLst>
        </pc:spChg>
      </pc:sldChg>
      <pc:sldChg chg="del">
        <pc:chgData name="Ainslie Bradley" userId="cf0bf7ea-799c-42a9-bae9-2cd257c54eb6" providerId="ADAL" clId="{680BC6EE-7669-4A50-96F3-11C9EE4A0363}" dt="2025-02-06T10:01:36.222" v="0" actId="2696"/>
        <pc:sldMkLst>
          <pc:docMk/>
          <pc:sldMk cId="3466918221" sldId="307"/>
        </pc:sldMkLst>
      </pc:sldChg>
      <pc:sldChg chg="modSp mod">
        <pc:chgData name="Ainslie Bradley" userId="cf0bf7ea-799c-42a9-bae9-2cd257c54eb6" providerId="ADAL" clId="{680BC6EE-7669-4A50-96F3-11C9EE4A0363}" dt="2025-02-07T09:31:01.707" v="730" actId="20577"/>
        <pc:sldMkLst>
          <pc:docMk/>
          <pc:sldMk cId="3209650847" sldId="308"/>
        </pc:sldMkLst>
        <pc:spChg chg="mod">
          <ac:chgData name="Ainslie Bradley" userId="cf0bf7ea-799c-42a9-bae9-2cd257c54eb6" providerId="ADAL" clId="{680BC6EE-7669-4A50-96F3-11C9EE4A0363}" dt="2025-02-07T09:31:01.707" v="730" actId="20577"/>
          <ac:spMkLst>
            <pc:docMk/>
            <pc:sldMk cId="3209650847" sldId="308"/>
            <ac:spMk id="5" creationId="{79A9E5BA-E0CE-E0A6-6C5A-EFE8DF7E2F3D}"/>
          </ac:spMkLst>
        </pc:spChg>
      </pc:sldChg>
      <pc:sldChg chg="modSp mod">
        <pc:chgData name="Ainslie Bradley" userId="cf0bf7ea-799c-42a9-bae9-2cd257c54eb6" providerId="ADAL" clId="{680BC6EE-7669-4A50-96F3-11C9EE4A0363}" dt="2025-02-07T10:08:07.730" v="879" actId="20577"/>
        <pc:sldMkLst>
          <pc:docMk/>
          <pc:sldMk cId="590339862" sldId="314"/>
        </pc:sldMkLst>
        <pc:spChg chg="mod">
          <ac:chgData name="Ainslie Bradley" userId="cf0bf7ea-799c-42a9-bae9-2cd257c54eb6" providerId="ADAL" clId="{680BC6EE-7669-4A50-96F3-11C9EE4A0363}" dt="2025-02-07T10:08:04.889" v="878" actId="20577"/>
          <ac:spMkLst>
            <pc:docMk/>
            <pc:sldMk cId="590339862" sldId="314"/>
            <ac:spMk id="3" creationId="{1F77A093-778D-1D00-7ADF-6FC38548F51B}"/>
          </ac:spMkLst>
        </pc:spChg>
        <pc:spChg chg="mod">
          <ac:chgData name="Ainslie Bradley" userId="cf0bf7ea-799c-42a9-bae9-2cd257c54eb6" providerId="ADAL" clId="{680BC6EE-7669-4A50-96F3-11C9EE4A0363}" dt="2025-02-07T10:08:07.730" v="879" actId="20577"/>
          <ac:spMkLst>
            <pc:docMk/>
            <pc:sldMk cId="590339862" sldId="314"/>
            <ac:spMk id="5" creationId="{19A0A8D7-3D64-4155-E82E-DDD5EEEB91A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1BF997C-7FBA-EB46-8E56-0C085E8C83A5}" type="datetimeFigureOut">
              <a:rPr lang="en-US" smtClean="0"/>
              <a:t>2/7/2025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6ABCC94-33F3-724C-96E3-5648D1235A36}" type="slidenum">
              <a:rPr lang="en-US" smtClean="0"/>
              <a:t>‹#›</a:t>
            </a:fld>
            <a:endParaRPr lang="en-US"/>
          </a:p>
        </p:txBody>
      </p:sp>
    </p:spTree>
    <p:extLst>
      <p:ext uri="{BB962C8B-B14F-4D97-AF65-F5344CB8AC3E}">
        <p14:creationId xmlns:p14="http://schemas.microsoft.com/office/powerpoint/2010/main" val="34536786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rgbClr val="F7F5F2"/>
        </a:solidFill>
        <a:effectLst/>
      </p:bgPr>
    </p:bg>
    <p:spTree>
      <p:nvGrpSpPr>
        <p:cNvPr id="1" name=""/>
        <p:cNvGrpSpPr/>
        <p:nvPr/>
      </p:nvGrpSpPr>
      <p:grpSpPr>
        <a:xfrm>
          <a:off x="0" y="0"/>
          <a:ext cx="0" cy="0"/>
          <a:chOff x="0" y="0"/>
          <a:chExt cx="0" cy="0"/>
        </a:xfrm>
      </p:grpSpPr>
      <p:pic>
        <p:nvPicPr>
          <p:cNvPr id="3" name="Picture 2" descr="A picture containing text&#10;&#10;Description automatically generated">
            <a:extLst>
              <a:ext uri="{FF2B5EF4-FFF2-40B4-BE49-F238E27FC236}">
                <a16:creationId xmlns:a16="http://schemas.microsoft.com/office/drawing/2014/main" id="{0B0A64FC-0381-7D49-B754-9C4B64D77418}"/>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Text Placeholder 11">
            <a:extLst>
              <a:ext uri="{FF2B5EF4-FFF2-40B4-BE49-F238E27FC236}">
                <a16:creationId xmlns:a16="http://schemas.microsoft.com/office/drawing/2014/main" id="{295CB478-133F-984F-A142-DC61CD74AF89}"/>
              </a:ext>
            </a:extLst>
          </p:cNvPr>
          <p:cNvSpPr>
            <a:spLocks noGrp="1"/>
          </p:cNvSpPr>
          <p:nvPr>
            <p:ph type="body" sz="quarter" idx="11" hasCustomPrompt="1"/>
          </p:nvPr>
        </p:nvSpPr>
        <p:spPr>
          <a:xfrm>
            <a:off x="7115175" y="0"/>
            <a:ext cx="5076825" cy="2714400"/>
          </a:xfrm>
        </p:spPr>
        <p:txBody>
          <a:bodyPr wrap="square" lIns="0" tIns="827999" rIns="1342800" bIns="0" anchor="t" anchorCtr="0">
            <a:noAutofit/>
          </a:bodyPr>
          <a:lstStyle>
            <a:lvl1pPr marL="0" indent="0" fontAlgn="t">
              <a:buNone/>
              <a:defRPr sz="4800" b="0" i="0">
                <a:solidFill>
                  <a:schemeClr val="tx1"/>
                </a:solidFill>
                <a:latin typeface="TWK Lausanne 450" panose="02000503040000020004" pitchFamily="2" charset="77"/>
              </a:defRPr>
            </a:lvl1pPr>
          </a:lstStyle>
          <a:p>
            <a:pPr lvl="0"/>
            <a:r>
              <a:rPr lang="en-US" dirty="0"/>
              <a:t>Insert Heading Here</a:t>
            </a:r>
          </a:p>
        </p:txBody>
      </p:sp>
      <p:sp>
        <p:nvSpPr>
          <p:cNvPr id="9" name="Text Placeholder 13">
            <a:extLst>
              <a:ext uri="{FF2B5EF4-FFF2-40B4-BE49-F238E27FC236}">
                <a16:creationId xmlns:a16="http://schemas.microsoft.com/office/drawing/2014/main" id="{11225AC1-32E0-AB4F-B3CD-9FD789B2C982}"/>
              </a:ext>
            </a:extLst>
          </p:cNvPr>
          <p:cNvSpPr>
            <a:spLocks noGrp="1"/>
          </p:cNvSpPr>
          <p:nvPr>
            <p:ph type="body" sz="quarter" idx="12" hasCustomPrompt="1"/>
          </p:nvPr>
        </p:nvSpPr>
        <p:spPr>
          <a:xfrm>
            <a:off x="7115174" y="3301200"/>
            <a:ext cx="5076826" cy="3556800"/>
          </a:xfrm>
        </p:spPr>
        <p:txBody>
          <a:bodyPr wrap="square" lIns="0" tIns="0" rIns="2304000" bIns="0">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0" i="0">
                <a:latin typeface="TWK Lausanne 300" panose="02000503040000020004" pitchFamily="2" charset="77"/>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Insert Subheading</a:t>
            </a:r>
            <a:br>
              <a:rPr lang="en-US" dirty="0"/>
            </a:br>
            <a:r>
              <a:rPr lang="en-US" dirty="0"/>
              <a:t>Insert Subheading</a:t>
            </a:r>
          </a:p>
        </p:txBody>
      </p:sp>
    </p:spTree>
    <p:extLst>
      <p:ext uri="{BB962C8B-B14F-4D97-AF65-F5344CB8AC3E}">
        <p14:creationId xmlns:p14="http://schemas.microsoft.com/office/powerpoint/2010/main" val="41634408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_Section Header">
    <p:bg>
      <p:bgPr>
        <a:solidFill>
          <a:schemeClr val="bg1"/>
        </a:solidFill>
        <a:effectLst/>
      </p:bgPr>
    </p:bg>
    <p:spTree>
      <p:nvGrpSpPr>
        <p:cNvPr id="1" name=""/>
        <p:cNvGrpSpPr/>
        <p:nvPr/>
      </p:nvGrpSpPr>
      <p:grpSpPr>
        <a:xfrm>
          <a:off x="0" y="0"/>
          <a:ext cx="0" cy="0"/>
          <a:chOff x="0" y="0"/>
          <a:chExt cx="0" cy="0"/>
        </a:xfrm>
      </p:grpSpPr>
      <p:pic>
        <p:nvPicPr>
          <p:cNvPr id="5" name="Picture 4" descr="Icon&#10;&#10;Description automatically generated">
            <a:extLst>
              <a:ext uri="{FF2B5EF4-FFF2-40B4-BE49-F238E27FC236}">
                <a16:creationId xmlns:a16="http://schemas.microsoft.com/office/drawing/2014/main" id="{14207C92-9C26-AD47-824F-35F775D08665}"/>
              </a:ext>
            </a:extLst>
          </p:cNvPr>
          <p:cNvPicPr>
            <a:picLocks noChangeAspect="1"/>
          </p:cNvPicPr>
          <p:nvPr userDrawn="1"/>
        </p:nvPicPr>
        <p:blipFill>
          <a:blip r:embed="rId2"/>
          <a:stretch>
            <a:fillRect/>
          </a:stretch>
        </p:blipFill>
        <p:spPr>
          <a:xfrm>
            <a:off x="0" y="0"/>
            <a:ext cx="12192000" cy="6858000"/>
          </a:xfrm>
          <a:prstGeom prst="rect">
            <a:avLst/>
          </a:prstGeom>
          <a:solidFill>
            <a:srgbClr val="EBDECF"/>
          </a:solidFill>
        </p:spPr>
      </p:pic>
      <p:sp>
        <p:nvSpPr>
          <p:cNvPr id="7" name="Text Placeholder 7">
            <a:extLst>
              <a:ext uri="{FF2B5EF4-FFF2-40B4-BE49-F238E27FC236}">
                <a16:creationId xmlns:a16="http://schemas.microsoft.com/office/drawing/2014/main" id="{FE66295C-6031-8D4C-A57B-9BAAFDC334DF}"/>
              </a:ext>
            </a:extLst>
          </p:cNvPr>
          <p:cNvSpPr>
            <a:spLocks noGrp="1"/>
          </p:cNvSpPr>
          <p:nvPr>
            <p:ph type="body" sz="quarter" idx="11" hasCustomPrompt="1"/>
          </p:nvPr>
        </p:nvSpPr>
        <p:spPr>
          <a:xfrm>
            <a:off x="-1" y="1422400"/>
            <a:ext cx="4701600" cy="1440070"/>
          </a:xfrm>
        </p:spPr>
        <p:txBody>
          <a:bodyPr wrap="square"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marL="0" marR="0" lvl="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p>
        </p:txBody>
      </p:sp>
      <p:sp>
        <p:nvSpPr>
          <p:cNvPr id="9" name="Text Placeholder 8">
            <a:extLst>
              <a:ext uri="{FF2B5EF4-FFF2-40B4-BE49-F238E27FC236}">
                <a16:creationId xmlns:a16="http://schemas.microsoft.com/office/drawing/2014/main" id="{AA9D7076-E525-E943-B244-86C986A2BCF8}"/>
              </a:ext>
            </a:extLst>
          </p:cNvPr>
          <p:cNvSpPr>
            <a:spLocks noGrp="1"/>
          </p:cNvSpPr>
          <p:nvPr>
            <p:ph type="body" sz="quarter" idx="12" hasCustomPrompt="1"/>
          </p:nvPr>
        </p:nvSpPr>
        <p:spPr>
          <a:xfrm>
            <a:off x="0" y="0"/>
            <a:ext cx="4114800" cy="1066800"/>
          </a:xfrm>
        </p:spPr>
        <p:txBody>
          <a:bodyPr wrap="square" lIns="381600" tIns="763200" rIns="0" bIns="0">
            <a:noAutofit/>
          </a:bodyPr>
          <a:lstStyle>
            <a:lvl1pPr marL="0" indent="0">
              <a:buNone/>
              <a:defRPr sz="2200" b="0" i="0">
                <a:latin typeface="TWK Lausanne 450" panose="02000503040000020004" pitchFamily="2" charset="77"/>
              </a:defRPr>
            </a:lvl1pPr>
          </a:lstStyle>
          <a:p>
            <a:pPr lvl="0"/>
            <a:r>
              <a:rPr lang="en-US" dirty="0"/>
              <a:t>Insert Heading Here</a:t>
            </a:r>
          </a:p>
        </p:txBody>
      </p:sp>
      <p:sp>
        <p:nvSpPr>
          <p:cNvPr id="11" name="Text Placeholder 7">
            <a:extLst>
              <a:ext uri="{FF2B5EF4-FFF2-40B4-BE49-F238E27FC236}">
                <a16:creationId xmlns:a16="http://schemas.microsoft.com/office/drawing/2014/main" id="{A17503B2-AAE8-7A4C-B1F8-87A9A9FC3BA3}"/>
              </a:ext>
            </a:extLst>
          </p:cNvPr>
          <p:cNvSpPr>
            <a:spLocks noGrp="1"/>
          </p:cNvSpPr>
          <p:nvPr>
            <p:ph type="body" sz="quarter" idx="10" hasCustomPrompt="1"/>
          </p:nvPr>
        </p:nvSpPr>
        <p:spPr>
          <a:xfrm>
            <a:off x="0" y="3302000"/>
            <a:ext cx="4114800" cy="3556000"/>
          </a:xfrm>
        </p:spPr>
        <p:txBody>
          <a:bodyPr wrap="square" lIns="381600" tIns="0" rIns="0" bIns="381600">
            <a:noAutofit/>
          </a:bodyPr>
          <a:lstStyle>
            <a:lvl1pPr marL="0" marR="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lang="en-GB" sz="1400" b="0" i="0" u="none" strike="noStrike" smtClean="0">
                <a:effectLst/>
                <a:latin typeface="TWK Lausanne 300" panose="02000503040000020004" pitchFamily="2" charset="77"/>
              </a:defRPr>
            </a:lvl1pPr>
          </a:lstStyle>
          <a:p>
            <a:pPr marL="0" marR="0" lvl="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p>
        </p:txBody>
      </p:sp>
      <p:sp>
        <p:nvSpPr>
          <p:cNvPr id="16" name="Text Placeholder 15">
            <a:extLst>
              <a:ext uri="{FF2B5EF4-FFF2-40B4-BE49-F238E27FC236}">
                <a16:creationId xmlns:a16="http://schemas.microsoft.com/office/drawing/2014/main" id="{C34E88BB-7162-1D45-A2AB-BB4CDB33D465}"/>
              </a:ext>
            </a:extLst>
          </p:cNvPr>
          <p:cNvSpPr>
            <a:spLocks noGrp="1"/>
          </p:cNvSpPr>
          <p:nvPr>
            <p:ph type="body" sz="quarter" idx="13" hasCustomPrompt="1"/>
          </p:nvPr>
        </p:nvSpPr>
        <p:spPr>
          <a:xfrm>
            <a:off x="7282575" y="3078000"/>
            <a:ext cx="3780000" cy="378000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latin typeface="Tiempos Headline Medium" panose="02020503060303060403" pitchFamily="18" charset="77"/>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Pull-out Statement</a:t>
            </a:r>
            <a:br>
              <a:rPr lang="en-GB" dirty="0"/>
            </a:br>
            <a:r>
              <a:rPr lang="en-GB" dirty="0"/>
              <a:t>Pull-out Statement</a:t>
            </a:r>
            <a:br>
              <a:rPr lang="en-US" dirty="0"/>
            </a:br>
            <a:r>
              <a:rPr lang="en-GB" dirty="0"/>
              <a:t>Pull-out Statement</a:t>
            </a:r>
            <a:endParaRPr lang="en-US" dirty="0"/>
          </a:p>
        </p:txBody>
      </p:sp>
      <p:sp>
        <p:nvSpPr>
          <p:cNvPr id="18" name="Text Placeholder 8">
            <a:extLst>
              <a:ext uri="{FF2B5EF4-FFF2-40B4-BE49-F238E27FC236}">
                <a16:creationId xmlns:a16="http://schemas.microsoft.com/office/drawing/2014/main" id="{56006184-EFF1-6B4C-B24E-041B38973518}"/>
              </a:ext>
            </a:extLst>
          </p:cNvPr>
          <p:cNvSpPr>
            <a:spLocks noGrp="1"/>
          </p:cNvSpPr>
          <p:nvPr>
            <p:ph type="body" sz="quarter" idx="14" hasCustomPrompt="1"/>
          </p:nvPr>
        </p:nvSpPr>
        <p:spPr>
          <a:xfrm>
            <a:off x="7282575" y="2023950"/>
            <a:ext cx="3780000" cy="1054050"/>
          </a:xfrm>
        </p:spPr>
        <p:txBody>
          <a:bodyPr wrap="square" lIns="0" tIns="0" rIns="0" bIns="0">
            <a:noAutofit/>
          </a:bodyPr>
          <a:lstStyle>
            <a:lvl1pPr marL="0" indent="0" algn="ctr">
              <a:buNone/>
              <a:defRPr sz="2200" b="0" i="0">
                <a:latin typeface="TWK Lausanne 450" panose="02000503040000020004" pitchFamily="2" charset="77"/>
              </a:defRPr>
            </a:lvl1pPr>
          </a:lstStyle>
          <a:p>
            <a:pPr lvl="0"/>
            <a:r>
              <a:rPr lang="en-US" dirty="0"/>
              <a:t>Heading</a:t>
            </a:r>
          </a:p>
        </p:txBody>
      </p:sp>
    </p:spTree>
    <p:extLst>
      <p:ext uri="{BB962C8B-B14F-4D97-AF65-F5344CB8AC3E}">
        <p14:creationId xmlns:p14="http://schemas.microsoft.com/office/powerpoint/2010/main" val="5320576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Section Header">
    <p:bg>
      <p:bgPr>
        <a:solidFill>
          <a:schemeClr val="bg1"/>
        </a:solidFill>
        <a:effectLst/>
      </p:bgPr>
    </p:bg>
    <p:spTree>
      <p:nvGrpSpPr>
        <p:cNvPr id="1" name=""/>
        <p:cNvGrpSpPr/>
        <p:nvPr/>
      </p:nvGrpSpPr>
      <p:grpSpPr>
        <a:xfrm>
          <a:off x="0" y="0"/>
          <a:ext cx="0" cy="0"/>
          <a:chOff x="0" y="0"/>
          <a:chExt cx="0" cy="0"/>
        </a:xfrm>
      </p:grpSpPr>
      <p:pic>
        <p:nvPicPr>
          <p:cNvPr id="3" name="Picture 2" descr="Icon&#10;&#10;Description automatically generated">
            <a:extLst>
              <a:ext uri="{FF2B5EF4-FFF2-40B4-BE49-F238E27FC236}">
                <a16:creationId xmlns:a16="http://schemas.microsoft.com/office/drawing/2014/main" id="{F0B15769-4204-E740-B475-6D50B9B2A867}"/>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7" name="Text Placeholder 7">
            <a:extLst>
              <a:ext uri="{FF2B5EF4-FFF2-40B4-BE49-F238E27FC236}">
                <a16:creationId xmlns:a16="http://schemas.microsoft.com/office/drawing/2014/main" id="{FE66295C-6031-8D4C-A57B-9BAAFDC334DF}"/>
              </a:ext>
            </a:extLst>
          </p:cNvPr>
          <p:cNvSpPr>
            <a:spLocks noGrp="1"/>
          </p:cNvSpPr>
          <p:nvPr>
            <p:ph type="body" sz="quarter" idx="11" hasCustomPrompt="1"/>
          </p:nvPr>
        </p:nvSpPr>
        <p:spPr>
          <a:xfrm>
            <a:off x="-1" y="1422400"/>
            <a:ext cx="4701600" cy="1440070"/>
          </a:xfrm>
        </p:spPr>
        <p:txBody>
          <a:bodyPr wrap="square"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marL="0" marR="0" lvl="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p>
        </p:txBody>
      </p:sp>
      <p:sp>
        <p:nvSpPr>
          <p:cNvPr id="9" name="Text Placeholder 8">
            <a:extLst>
              <a:ext uri="{FF2B5EF4-FFF2-40B4-BE49-F238E27FC236}">
                <a16:creationId xmlns:a16="http://schemas.microsoft.com/office/drawing/2014/main" id="{AA9D7076-E525-E943-B244-86C986A2BCF8}"/>
              </a:ext>
            </a:extLst>
          </p:cNvPr>
          <p:cNvSpPr>
            <a:spLocks noGrp="1"/>
          </p:cNvSpPr>
          <p:nvPr>
            <p:ph type="body" sz="quarter" idx="12" hasCustomPrompt="1"/>
          </p:nvPr>
        </p:nvSpPr>
        <p:spPr>
          <a:xfrm>
            <a:off x="0" y="0"/>
            <a:ext cx="4114800" cy="1066800"/>
          </a:xfrm>
        </p:spPr>
        <p:txBody>
          <a:bodyPr wrap="square" lIns="381600" tIns="763200" rIns="0" bIns="0">
            <a:noAutofit/>
          </a:bodyPr>
          <a:lstStyle>
            <a:lvl1pPr marL="0" indent="0">
              <a:buNone/>
              <a:defRPr sz="2200" b="0" i="0">
                <a:latin typeface="TWK Lausanne 450" panose="02000503040000020004" pitchFamily="2" charset="77"/>
              </a:defRPr>
            </a:lvl1pPr>
          </a:lstStyle>
          <a:p>
            <a:pPr lvl="0"/>
            <a:r>
              <a:rPr lang="en-US" dirty="0"/>
              <a:t>Insert Heading Here</a:t>
            </a:r>
          </a:p>
        </p:txBody>
      </p:sp>
      <p:sp>
        <p:nvSpPr>
          <p:cNvPr id="11" name="Text Placeholder 7">
            <a:extLst>
              <a:ext uri="{FF2B5EF4-FFF2-40B4-BE49-F238E27FC236}">
                <a16:creationId xmlns:a16="http://schemas.microsoft.com/office/drawing/2014/main" id="{A17503B2-AAE8-7A4C-B1F8-87A9A9FC3BA3}"/>
              </a:ext>
            </a:extLst>
          </p:cNvPr>
          <p:cNvSpPr>
            <a:spLocks noGrp="1"/>
          </p:cNvSpPr>
          <p:nvPr>
            <p:ph type="body" sz="quarter" idx="10" hasCustomPrompt="1"/>
          </p:nvPr>
        </p:nvSpPr>
        <p:spPr>
          <a:xfrm>
            <a:off x="0" y="3302000"/>
            <a:ext cx="4114800" cy="3556000"/>
          </a:xfrm>
        </p:spPr>
        <p:txBody>
          <a:bodyPr wrap="square" lIns="381600" tIns="0" rIns="0" bIns="381600">
            <a:noAutofit/>
          </a:bodyPr>
          <a:lstStyle>
            <a:lvl1pPr marL="0" marR="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lang="en-GB" sz="1400" b="0" i="0" u="none" strike="noStrike" smtClean="0">
                <a:effectLst/>
                <a:latin typeface="TWK Lausanne 300" panose="02000503040000020004" pitchFamily="2" charset="77"/>
              </a:defRPr>
            </a:lvl1pPr>
          </a:lstStyle>
          <a:p>
            <a:pPr marL="0" marR="0" lvl="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p>
        </p:txBody>
      </p:sp>
      <p:sp>
        <p:nvSpPr>
          <p:cNvPr id="16" name="Text Placeholder 15">
            <a:extLst>
              <a:ext uri="{FF2B5EF4-FFF2-40B4-BE49-F238E27FC236}">
                <a16:creationId xmlns:a16="http://schemas.microsoft.com/office/drawing/2014/main" id="{C34E88BB-7162-1D45-A2AB-BB4CDB33D465}"/>
              </a:ext>
            </a:extLst>
          </p:cNvPr>
          <p:cNvSpPr>
            <a:spLocks noGrp="1"/>
          </p:cNvSpPr>
          <p:nvPr>
            <p:ph type="body" sz="quarter" idx="13" hasCustomPrompt="1"/>
          </p:nvPr>
        </p:nvSpPr>
        <p:spPr>
          <a:xfrm>
            <a:off x="7282575" y="3078000"/>
            <a:ext cx="3780000" cy="378000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latin typeface="Tiempos Headline Medium" panose="02020503060303060403" pitchFamily="18" charset="77"/>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Pull-out Statement</a:t>
            </a:r>
            <a:br>
              <a:rPr lang="en-GB" dirty="0"/>
            </a:br>
            <a:r>
              <a:rPr lang="en-GB" dirty="0"/>
              <a:t>Pull-out Statement</a:t>
            </a:r>
            <a:br>
              <a:rPr lang="en-US" dirty="0"/>
            </a:br>
            <a:r>
              <a:rPr lang="en-GB" dirty="0"/>
              <a:t>Pull-out Statement</a:t>
            </a:r>
            <a:endParaRPr lang="en-US" dirty="0"/>
          </a:p>
        </p:txBody>
      </p:sp>
      <p:sp>
        <p:nvSpPr>
          <p:cNvPr id="18" name="Text Placeholder 8">
            <a:extLst>
              <a:ext uri="{FF2B5EF4-FFF2-40B4-BE49-F238E27FC236}">
                <a16:creationId xmlns:a16="http://schemas.microsoft.com/office/drawing/2014/main" id="{56006184-EFF1-6B4C-B24E-041B38973518}"/>
              </a:ext>
            </a:extLst>
          </p:cNvPr>
          <p:cNvSpPr>
            <a:spLocks noGrp="1"/>
          </p:cNvSpPr>
          <p:nvPr>
            <p:ph type="body" sz="quarter" idx="14" hasCustomPrompt="1"/>
          </p:nvPr>
        </p:nvSpPr>
        <p:spPr>
          <a:xfrm>
            <a:off x="7282575" y="2023950"/>
            <a:ext cx="3780000" cy="1054050"/>
          </a:xfrm>
        </p:spPr>
        <p:txBody>
          <a:bodyPr wrap="square" lIns="0" tIns="0" rIns="0" bIns="0">
            <a:noAutofit/>
          </a:bodyPr>
          <a:lstStyle>
            <a:lvl1pPr marL="0" indent="0" algn="ctr">
              <a:buNone/>
              <a:defRPr sz="2200" b="0" i="0">
                <a:latin typeface="TWK Lausanne 450" panose="02000503040000020004" pitchFamily="2" charset="77"/>
              </a:defRPr>
            </a:lvl1pPr>
          </a:lstStyle>
          <a:p>
            <a:pPr lvl="0"/>
            <a:r>
              <a:rPr lang="en-US" dirty="0"/>
              <a:t>Heading</a:t>
            </a:r>
          </a:p>
        </p:txBody>
      </p:sp>
    </p:spTree>
    <p:extLst>
      <p:ext uri="{BB962C8B-B14F-4D97-AF65-F5344CB8AC3E}">
        <p14:creationId xmlns:p14="http://schemas.microsoft.com/office/powerpoint/2010/main" val="15081623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Section Header">
    <p:bg>
      <p:bgPr>
        <a:solidFill>
          <a:schemeClr val="bg1"/>
        </a:solidFill>
        <a:effectLst/>
      </p:bgPr>
    </p:bg>
    <p:spTree>
      <p:nvGrpSpPr>
        <p:cNvPr id="1" name=""/>
        <p:cNvGrpSpPr/>
        <p:nvPr/>
      </p:nvGrpSpPr>
      <p:grpSpPr>
        <a:xfrm>
          <a:off x="0" y="0"/>
          <a:ext cx="0" cy="0"/>
          <a:chOff x="0" y="0"/>
          <a:chExt cx="0" cy="0"/>
        </a:xfrm>
      </p:grpSpPr>
      <p:pic>
        <p:nvPicPr>
          <p:cNvPr id="4" name="Picture 3" descr="Icon&#10;&#10;Description automatically generated">
            <a:extLst>
              <a:ext uri="{FF2B5EF4-FFF2-40B4-BE49-F238E27FC236}">
                <a16:creationId xmlns:a16="http://schemas.microsoft.com/office/drawing/2014/main" id="{FF7785FF-14C1-DF43-89A4-3BF8F453C038}"/>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7" name="Text Placeholder 7">
            <a:extLst>
              <a:ext uri="{FF2B5EF4-FFF2-40B4-BE49-F238E27FC236}">
                <a16:creationId xmlns:a16="http://schemas.microsoft.com/office/drawing/2014/main" id="{FE66295C-6031-8D4C-A57B-9BAAFDC334DF}"/>
              </a:ext>
            </a:extLst>
          </p:cNvPr>
          <p:cNvSpPr>
            <a:spLocks noGrp="1"/>
          </p:cNvSpPr>
          <p:nvPr>
            <p:ph type="body" sz="quarter" idx="11" hasCustomPrompt="1"/>
          </p:nvPr>
        </p:nvSpPr>
        <p:spPr>
          <a:xfrm>
            <a:off x="-1" y="1422400"/>
            <a:ext cx="4701600" cy="1440070"/>
          </a:xfrm>
        </p:spPr>
        <p:txBody>
          <a:bodyPr wrap="square"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marL="0" marR="0" lvl="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p>
        </p:txBody>
      </p:sp>
      <p:sp>
        <p:nvSpPr>
          <p:cNvPr id="9" name="Text Placeholder 8">
            <a:extLst>
              <a:ext uri="{FF2B5EF4-FFF2-40B4-BE49-F238E27FC236}">
                <a16:creationId xmlns:a16="http://schemas.microsoft.com/office/drawing/2014/main" id="{AA9D7076-E525-E943-B244-86C986A2BCF8}"/>
              </a:ext>
            </a:extLst>
          </p:cNvPr>
          <p:cNvSpPr>
            <a:spLocks noGrp="1"/>
          </p:cNvSpPr>
          <p:nvPr>
            <p:ph type="body" sz="quarter" idx="12" hasCustomPrompt="1"/>
          </p:nvPr>
        </p:nvSpPr>
        <p:spPr>
          <a:xfrm>
            <a:off x="0" y="0"/>
            <a:ext cx="4114800" cy="1066800"/>
          </a:xfrm>
        </p:spPr>
        <p:txBody>
          <a:bodyPr wrap="square" lIns="381600" tIns="763200" rIns="0" bIns="0">
            <a:noAutofit/>
          </a:bodyPr>
          <a:lstStyle>
            <a:lvl1pPr marL="0" indent="0">
              <a:buNone/>
              <a:defRPr sz="2200" b="0" i="0">
                <a:latin typeface="TWK Lausanne 450" panose="02000503040000020004" pitchFamily="2" charset="77"/>
              </a:defRPr>
            </a:lvl1pPr>
          </a:lstStyle>
          <a:p>
            <a:pPr lvl="0"/>
            <a:r>
              <a:rPr lang="en-US" dirty="0"/>
              <a:t>Insert Heading Here</a:t>
            </a:r>
          </a:p>
        </p:txBody>
      </p:sp>
      <p:sp>
        <p:nvSpPr>
          <p:cNvPr id="11" name="Text Placeholder 7">
            <a:extLst>
              <a:ext uri="{FF2B5EF4-FFF2-40B4-BE49-F238E27FC236}">
                <a16:creationId xmlns:a16="http://schemas.microsoft.com/office/drawing/2014/main" id="{A17503B2-AAE8-7A4C-B1F8-87A9A9FC3BA3}"/>
              </a:ext>
            </a:extLst>
          </p:cNvPr>
          <p:cNvSpPr>
            <a:spLocks noGrp="1"/>
          </p:cNvSpPr>
          <p:nvPr>
            <p:ph type="body" sz="quarter" idx="10" hasCustomPrompt="1"/>
          </p:nvPr>
        </p:nvSpPr>
        <p:spPr>
          <a:xfrm>
            <a:off x="0" y="3302000"/>
            <a:ext cx="4114800" cy="3556000"/>
          </a:xfrm>
        </p:spPr>
        <p:txBody>
          <a:bodyPr wrap="square" lIns="381600" tIns="0" rIns="0" bIns="381600">
            <a:noAutofit/>
          </a:bodyPr>
          <a:lstStyle>
            <a:lvl1pPr marL="0" marR="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lang="en-GB" sz="1400" b="0" i="0" u="none" strike="noStrike" smtClean="0">
                <a:effectLst/>
                <a:latin typeface="TWK Lausanne 300" panose="02000503040000020004" pitchFamily="2" charset="77"/>
              </a:defRPr>
            </a:lvl1pPr>
          </a:lstStyle>
          <a:p>
            <a:pPr marL="0" marR="0" lvl="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p>
        </p:txBody>
      </p:sp>
      <p:sp>
        <p:nvSpPr>
          <p:cNvPr id="16" name="Text Placeholder 15">
            <a:extLst>
              <a:ext uri="{FF2B5EF4-FFF2-40B4-BE49-F238E27FC236}">
                <a16:creationId xmlns:a16="http://schemas.microsoft.com/office/drawing/2014/main" id="{C34E88BB-7162-1D45-A2AB-BB4CDB33D465}"/>
              </a:ext>
            </a:extLst>
          </p:cNvPr>
          <p:cNvSpPr>
            <a:spLocks noGrp="1"/>
          </p:cNvSpPr>
          <p:nvPr>
            <p:ph type="body" sz="quarter" idx="13" hasCustomPrompt="1"/>
          </p:nvPr>
        </p:nvSpPr>
        <p:spPr>
          <a:xfrm>
            <a:off x="7282575" y="3078000"/>
            <a:ext cx="3780000" cy="378000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latin typeface="Tiempos Headline Medium" panose="02020503060303060403" pitchFamily="18" charset="77"/>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Pull-out Statement</a:t>
            </a:r>
            <a:br>
              <a:rPr lang="en-GB" dirty="0"/>
            </a:br>
            <a:r>
              <a:rPr lang="en-GB" dirty="0"/>
              <a:t>Pull-out Statement</a:t>
            </a:r>
            <a:br>
              <a:rPr lang="en-US" dirty="0"/>
            </a:br>
            <a:r>
              <a:rPr lang="en-GB" dirty="0"/>
              <a:t>Pull-out Statement</a:t>
            </a:r>
            <a:endParaRPr lang="en-US" dirty="0"/>
          </a:p>
        </p:txBody>
      </p:sp>
      <p:sp>
        <p:nvSpPr>
          <p:cNvPr id="18" name="Text Placeholder 8">
            <a:extLst>
              <a:ext uri="{FF2B5EF4-FFF2-40B4-BE49-F238E27FC236}">
                <a16:creationId xmlns:a16="http://schemas.microsoft.com/office/drawing/2014/main" id="{56006184-EFF1-6B4C-B24E-041B38973518}"/>
              </a:ext>
            </a:extLst>
          </p:cNvPr>
          <p:cNvSpPr>
            <a:spLocks noGrp="1"/>
          </p:cNvSpPr>
          <p:nvPr>
            <p:ph type="body" sz="quarter" idx="14" hasCustomPrompt="1"/>
          </p:nvPr>
        </p:nvSpPr>
        <p:spPr>
          <a:xfrm>
            <a:off x="7282575" y="2023950"/>
            <a:ext cx="3780000" cy="1054050"/>
          </a:xfrm>
        </p:spPr>
        <p:txBody>
          <a:bodyPr wrap="square" lIns="0" tIns="0" rIns="0" bIns="0">
            <a:noAutofit/>
          </a:bodyPr>
          <a:lstStyle>
            <a:lvl1pPr marL="0" indent="0" algn="ctr">
              <a:buNone/>
              <a:defRPr sz="2200" b="0" i="0">
                <a:latin typeface="TWK Lausanne 450" panose="02000503040000020004" pitchFamily="2" charset="77"/>
              </a:defRPr>
            </a:lvl1pPr>
          </a:lstStyle>
          <a:p>
            <a:pPr lvl="0"/>
            <a:r>
              <a:rPr lang="en-US" dirty="0"/>
              <a:t>Heading</a:t>
            </a:r>
          </a:p>
        </p:txBody>
      </p:sp>
    </p:spTree>
    <p:extLst>
      <p:ext uri="{BB962C8B-B14F-4D97-AF65-F5344CB8AC3E}">
        <p14:creationId xmlns:p14="http://schemas.microsoft.com/office/powerpoint/2010/main" val="13650702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Section Header">
    <p:bg>
      <p:bgPr>
        <a:solidFill>
          <a:schemeClr val="bg1"/>
        </a:solidFill>
        <a:effectLst/>
      </p:bgPr>
    </p:bg>
    <p:spTree>
      <p:nvGrpSpPr>
        <p:cNvPr id="1" name=""/>
        <p:cNvGrpSpPr/>
        <p:nvPr/>
      </p:nvGrpSpPr>
      <p:grpSpPr>
        <a:xfrm>
          <a:off x="0" y="0"/>
          <a:ext cx="0" cy="0"/>
          <a:chOff x="0" y="0"/>
          <a:chExt cx="0" cy="0"/>
        </a:xfrm>
      </p:grpSpPr>
      <p:pic>
        <p:nvPicPr>
          <p:cNvPr id="3" name="Picture 2" descr="Icon&#10;&#10;Description automatically generated">
            <a:extLst>
              <a:ext uri="{FF2B5EF4-FFF2-40B4-BE49-F238E27FC236}">
                <a16:creationId xmlns:a16="http://schemas.microsoft.com/office/drawing/2014/main" id="{7DD43A78-BC74-FD45-A3EE-1041BC143589}"/>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7" name="Text Placeholder 7">
            <a:extLst>
              <a:ext uri="{FF2B5EF4-FFF2-40B4-BE49-F238E27FC236}">
                <a16:creationId xmlns:a16="http://schemas.microsoft.com/office/drawing/2014/main" id="{FE66295C-6031-8D4C-A57B-9BAAFDC334DF}"/>
              </a:ext>
            </a:extLst>
          </p:cNvPr>
          <p:cNvSpPr>
            <a:spLocks noGrp="1"/>
          </p:cNvSpPr>
          <p:nvPr>
            <p:ph type="body" sz="quarter" idx="11" hasCustomPrompt="1"/>
          </p:nvPr>
        </p:nvSpPr>
        <p:spPr>
          <a:xfrm>
            <a:off x="-1" y="1422400"/>
            <a:ext cx="4701600" cy="1440070"/>
          </a:xfrm>
        </p:spPr>
        <p:txBody>
          <a:bodyPr wrap="square"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marL="0" marR="0" lvl="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p>
        </p:txBody>
      </p:sp>
      <p:sp>
        <p:nvSpPr>
          <p:cNvPr id="9" name="Text Placeholder 8">
            <a:extLst>
              <a:ext uri="{FF2B5EF4-FFF2-40B4-BE49-F238E27FC236}">
                <a16:creationId xmlns:a16="http://schemas.microsoft.com/office/drawing/2014/main" id="{AA9D7076-E525-E943-B244-86C986A2BCF8}"/>
              </a:ext>
            </a:extLst>
          </p:cNvPr>
          <p:cNvSpPr>
            <a:spLocks noGrp="1"/>
          </p:cNvSpPr>
          <p:nvPr>
            <p:ph type="body" sz="quarter" idx="12" hasCustomPrompt="1"/>
          </p:nvPr>
        </p:nvSpPr>
        <p:spPr>
          <a:xfrm>
            <a:off x="0" y="0"/>
            <a:ext cx="4114800" cy="1066800"/>
          </a:xfrm>
        </p:spPr>
        <p:txBody>
          <a:bodyPr wrap="square" lIns="381600" tIns="763200" rIns="0" bIns="0">
            <a:noAutofit/>
          </a:bodyPr>
          <a:lstStyle>
            <a:lvl1pPr marL="0" indent="0">
              <a:buNone/>
              <a:defRPr sz="2200" b="0" i="0">
                <a:latin typeface="TWK Lausanne 450" panose="02000503040000020004" pitchFamily="2" charset="77"/>
              </a:defRPr>
            </a:lvl1pPr>
          </a:lstStyle>
          <a:p>
            <a:pPr lvl="0"/>
            <a:r>
              <a:rPr lang="en-US" dirty="0"/>
              <a:t>Insert Heading Here</a:t>
            </a:r>
          </a:p>
        </p:txBody>
      </p:sp>
      <p:sp>
        <p:nvSpPr>
          <p:cNvPr id="11" name="Text Placeholder 7">
            <a:extLst>
              <a:ext uri="{FF2B5EF4-FFF2-40B4-BE49-F238E27FC236}">
                <a16:creationId xmlns:a16="http://schemas.microsoft.com/office/drawing/2014/main" id="{A17503B2-AAE8-7A4C-B1F8-87A9A9FC3BA3}"/>
              </a:ext>
            </a:extLst>
          </p:cNvPr>
          <p:cNvSpPr>
            <a:spLocks noGrp="1"/>
          </p:cNvSpPr>
          <p:nvPr>
            <p:ph type="body" sz="quarter" idx="10" hasCustomPrompt="1"/>
          </p:nvPr>
        </p:nvSpPr>
        <p:spPr>
          <a:xfrm>
            <a:off x="0" y="3302000"/>
            <a:ext cx="4114800" cy="3556000"/>
          </a:xfrm>
        </p:spPr>
        <p:txBody>
          <a:bodyPr wrap="square" lIns="381600" tIns="0" rIns="0" bIns="381600">
            <a:noAutofit/>
          </a:bodyPr>
          <a:lstStyle>
            <a:lvl1pPr marL="0" marR="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lang="en-GB" sz="1400" b="0" i="0" u="none" strike="noStrike" smtClean="0">
                <a:effectLst/>
                <a:latin typeface="TWK Lausanne 300" panose="02000503040000020004" pitchFamily="2" charset="77"/>
              </a:defRPr>
            </a:lvl1pPr>
          </a:lstStyle>
          <a:p>
            <a:pPr marL="0" marR="0" lvl="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p>
        </p:txBody>
      </p:sp>
      <p:sp>
        <p:nvSpPr>
          <p:cNvPr id="16" name="Text Placeholder 15">
            <a:extLst>
              <a:ext uri="{FF2B5EF4-FFF2-40B4-BE49-F238E27FC236}">
                <a16:creationId xmlns:a16="http://schemas.microsoft.com/office/drawing/2014/main" id="{C34E88BB-7162-1D45-A2AB-BB4CDB33D465}"/>
              </a:ext>
            </a:extLst>
          </p:cNvPr>
          <p:cNvSpPr>
            <a:spLocks noGrp="1"/>
          </p:cNvSpPr>
          <p:nvPr>
            <p:ph type="body" sz="quarter" idx="13" hasCustomPrompt="1"/>
          </p:nvPr>
        </p:nvSpPr>
        <p:spPr>
          <a:xfrm>
            <a:off x="7282575" y="3078000"/>
            <a:ext cx="3780000" cy="378000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latin typeface="Tiempos Headline Medium" panose="02020503060303060403" pitchFamily="18" charset="77"/>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Pull-out Statement</a:t>
            </a:r>
            <a:br>
              <a:rPr lang="en-GB" dirty="0"/>
            </a:br>
            <a:r>
              <a:rPr lang="en-GB" dirty="0"/>
              <a:t>Pull-out Statement</a:t>
            </a:r>
            <a:br>
              <a:rPr lang="en-US" dirty="0"/>
            </a:br>
            <a:r>
              <a:rPr lang="en-GB" dirty="0"/>
              <a:t>Pull-out Statement</a:t>
            </a:r>
            <a:endParaRPr lang="en-US" dirty="0"/>
          </a:p>
        </p:txBody>
      </p:sp>
      <p:sp>
        <p:nvSpPr>
          <p:cNvPr id="18" name="Text Placeholder 8">
            <a:extLst>
              <a:ext uri="{FF2B5EF4-FFF2-40B4-BE49-F238E27FC236}">
                <a16:creationId xmlns:a16="http://schemas.microsoft.com/office/drawing/2014/main" id="{56006184-EFF1-6B4C-B24E-041B38973518}"/>
              </a:ext>
            </a:extLst>
          </p:cNvPr>
          <p:cNvSpPr>
            <a:spLocks noGrp="1"/>
          </p:cNvSpPr>
          <p:nvPr>
            <p:ph type="body" sz="quarter" idx="14" hasCustomPrompt="1"/>
          </p:nvPr>
        </p:nvSpPr>
        <p:spPr>
          <a:xfrm>
            <a:off x="7282575" y="2023950"/>
            <a:ext cx="3780000" cy="1054050"/>
          </a:xfrm>
        </p:spPr>
        <p:txBody>
          <a:bodyPr wrap="square" lIns="0" tIns="0" rIns="0" bIns="0">
            <a:noAutofit/>
          </a:bodyPr>
          <a:lstStyle>
            <a:lvl1pPr marL="0" indent="0" algn="ctr">
              <a:buNone/>
              <a:defRPr sz="2200" b="0" i="0">
                <a:latin typeface="TWK Lausanne 450" panose="02000503040000020004" pitchFamily="2" charset="77"/>
              </a:defRPr>
            </a:lvl1pPr>
          </a:lstStyle>
          <a:p>
            <a:pPr lvl="0"/>
            <a:r>
              <a:rPr lang="en-US" dirty="0"/>
              <a:t>Heading</a:t>
            </a:r>
          </a:p>
        </p:txBody>
      </p:sp>
    </p:spTree>
    <p:extLst>
      <p:ext uri="{BB962C8B-B14F-4D97-AF65-F5344CB8AC3E}">
        <p14:creationId xmlns:p14="http://schemas.microsoft.com/office/powerpoint/2010/main" val="370734547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wo Content">
    <p:bg>
      <p:bgPr>
        <a:solidFill>
          <a:schemeClr val="bg1"/>
        </a:solidFill>
        <a:effectLst/>
      </p:bgPr>
    </p:bg>
    <p:spTree>
      <p:nvGrpSpPr>
        <p:cNvPr id="1" name=""/>
        <p:cNvGrpSpPr/>
        <p:nvPr/>
      </p:nvGrpSpPr>
      <p:grpSpPr>
        <a:xfrm>
          <a:off x="0" y="0"/>
          <a:ext cx="0" cy="0"/>
          <a:chOff x="0" y="0"/>
          <a:chExt cx="0" cy="0"/>
        </a:xfrm>
      </p:grpSpPr>
      <p:pic>
        <p:nvPicPr>
          <p:cNvPr id="3" name="Picture 2" descr="Icon&#10;&#10;Description automatically generated">
            <a:extLst>
              <a:ext uri="{FF2B5EF4-FFF2-40B4-BE49-F238E27FC236}">
                <a16:creationId xmlns:a16="http://schemas.microsoft.com/office/drawing/2014/main" id="{42FFBA0C-D195-7C4F-9DAB-65B3FB2AA73C}"/>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9" name="Picture Placeholder 7">
            <a:extLst>
              <a:ext uri="{FF2B5EF4-FFF2-40B4-BE49-F238E27FC236}">
                <a16:creationId xmlns:a16="http://schemas.microsoft.com/office/drawing/2014/main" id="{CA5F28FE-FE59-1D43-AD24-2DA9B01AD03D}"/>
              </a:ext>
            </a:extLst>
          </p:cNvPr>
          <p:cNvSpPr>
            <a:spLocks noGrp="1" noChangeAspect="1"/>
          </p:cNvSpPr>
          <p:nvPr>
            <p:ph type="pic" sz="quarter" idx="10"/>
          </p:nvPr>
        </p:nvSpPr>
        <p:spPr>
          <a:xfrm>
            <a:off x="6491550" y="1157550"/>
            <a:ext cx="5364000" cy="5364000"/>
          </a:xfrm>
          <a:prstGeom prst="ellipse">
            <a:avLst/>
          </a:prstGeom>
        </p:spPr>
        <p:txBody>
          <a:bodyPr/>
          <a:lstStyle/>
          <a:p>
            <a:r>
              <a:rPr lang="en-GB"/>
              <a:t>Click icon to add picture</a:t>
            </a:r>
            <a:endParaRPr lang="en-US" dirty="0"/>
          </a:p>
        </p:txBody>
      </p:sp>
      <p:sp>
        <p:nvSpPr>
          <p:cNvPr id="10" name="Text Placeholder 7">
            <a:extLst>
              <a:ext uri="{FF2B5EF4-FFF2-40B4-BE49-F238E27FC236}">
                <a16:creationId xmlns:a16="http://schemas.microsoft.com/office/drawing/2014/main" id="{38E40B46-B5B8-D346-8106-2AA2C8141CFC}"/>
              </a:ext>
            </a:extLst>
          </p:cNvPr>
          <p:cNvSpPr>
            <a:spLocks noGrp="1"/>
          </p:cNvSpPr>
          <p:nvPr>
            <p:ph type="body" sz="quarter" idx="11" hasCustomPrompt="1"/>
          </p:nvPr>
        </p:nvSpPr>
        <p:spPr>
          <a:xfrm>
            <a:off x="-1" y="1422400"/>
            <a:ext cx="4701600" cy="5435600"/>
          </a:xfrm>
        </p:spPr>
        <p:txBody>
          <a:bodyPr wrap="square"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marL="0" marR="0" lvl="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p>
        </p:txBody>
      </p:sp>
      <p:sp>
        <p:nvSpPr>
          <p:cNvPr id="11" name="Text Placeholder 8">
            <a:extLst>
              <a:ext uri="{FF2B5EF4-FFF2-40B4-BE49-F238E27FC236}">
                <a16:creationId xmlns:a16="http://schemas.microsoft.com/office/drawing/2014/main" id="{2D94BE32-1AFF-724A-8270-5DCE831827D1}"/>
              </a:ext>
            </a:extLst>
          </p:cNvPr>
          <p:cNvSpPr>
            <a:spLocks noGrp="1"/>
          </p:cNvSpPr>
          <p:nvPr>
            <p:ph type="body" sz="quarter" idx="12" hasCustomPrompt="1"/>
          </p:nvPr>
        </p:nvSpPr>
        <p:spPr>
          <a:xfrm>
            <a:off x="0" y="0"/>
            <a:ext cx="4114800" cy="1066800"/>
          </a:xfrm>
        </p:spPr>
        <p:txBody>
          <a:bodyPr wrap="square" lIns="381600" tIns="763200" rIns="0" bIns="0">
            <a:noAutofit/>
          </a:bodyPr>
          <a:lstStyle>
            <a:lvl1pPr marL="0" indent="0">
              <a:buNone/>
              <a:defRPr sz="2200" b="0" i="0">
                <a:latin typeface="TWK Lausanne 450" panose="02000503040000020004" pitchFamily="2" charset="77"/>
              </a:defRPr>
            </a:lvl1pPr>
          </a:lstStyle>
          <a:p>
            <a:pPr lvl="0"/>
            <a:r>
              <a:rPr lang="en-US" dirty="0"/>
              <a:t>Insert Heading Here</a:t>
            </a:r>
          </a:p>
        </p:txBody>
      </p:sp>
    </p:spTree>
    <p:extLst>
      <p:ext uri="{BB962C8B-B14F-4D97-AF65-F5344CB8AC3E}">
        <p14:creationId xmlns:p14="http://schemas.microsoft.com/office/powerpoint/2010/main" val="234533890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mparison">
    <p:bg>
      <p:bgPr>
        <a:solidFill>
          <a:srgbClr val="F7F5F2"/>
        </a:solidFill>
        <a:effectLst/>
      </p:bgPr>
    </p:bg>
    <p:spTree>
      <p:nvGrpSpPr>
        <p:cNvPr id="1" name=""/>
        <p:cNvGrpSpPr/>
        <p:nvPr/>
      </p:nvGrpSpPr>
      <p:grpSpPr>
        <a:xfrm>
          <a:off x="0" y="0"/>
          <a:ext cx="0" cy="0"/>
          <a:chOff x="0" y="0"/>
          <a:chExt cx="0" cy="0"/>
        </a:xfrm>
      </p:grpSpPr>
      <p:pic>
        <p:nvPicPr>
          <p:cNvPr id="3" name="Picture 2" descr="Graphical user interface&#10;&#10;Description automatically generated with medium confidence">
            <a:extLst>
              <a:ext uri="{FF2B5EF4-FFF2-40B4-BE49-F238E27FC236}">
                <a16:creationId xmlns:a16="http://schemas.microsoft.com/office/drawing/2014/main" id="{193D7C3D-29FA-DF43-9B85-95CA20B1B042}"/>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4441042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wo Content">
    <p:bg>
      <p:bgPr>
        <a:solidFill>
          <a:schemeClr val="bg1"/>
        </a:solidFill>
        <a:effectLst/>
      </p:bgPr>
    </p:bg>
    <p:spTree>
      <p:nvGrpSpPr>
        <p:cNvPr id="1" name=""/>
        <p:cNvGrpSpPr/>
        <p:nvPr/>
      </p:nvGrpSpPr>
      <p:grpSpPr>
        <a:xfrm>
          <a:off x="0" y="0"/>
          <a:ext cx="0" cy="0"/>
          <a:chOff x="0" y="0"/>
          <a:chExt cx="0" cy="0"/>
        </a:xfrm>
      </p:grpSpPr>
      <p:pic>
        <p:nvPicPr>
          <p:cNvPr id="4" name="Picture 3" descr="Shape&#10;&#10;Description automatically generated with medium confidence">
            <a:extLst>
              <a:ext uri="{FF2B5EF4-FFF2-40B4-BE49-F238E27FC236}">
                <a16:creationId xmlns:a16="http://schemas.microsoft.com/office/drawing/2014/main" id="{F2582429-C545-7C45-811E-38BDAD6EC95A}"/>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Picture Placeholder 7">
            <a:extLst>
              <a:ext uri="{FF2B5EF4-FFF2-40B4-BE49-F238E27FC236}">
                <a16:creationId xmlns:a16="http://schemas.microsoft.com/office/drawing/2014/main" id="{579AFB7C-7744-2E4E-8EF8-E0A3D0318B95}"/>
              </a:ext>
            </a:extLst>
          </p:cNvPr>
          <p:cNvSpPr>
            <a:spLocks noGrp="1" noChangeAspect="1"/>
          </p:cNvSpPr>
          <p:nvPr>
            <p:ph type="pic" sz="quarter" idx="10"/>
          </p:nvPr>
        </p:nvSpPr>
        <p:spPr>
          <a:xfrm>
            <a:off x="338400" y="1157550"/>
            <a:ext cx="5364000" cy="5364000"/>
          </a:xfrm>
          <a:prstGeom prst="ellipse">
            <a:avLst/>
          </a:prstGeom>
        </p:spPr>
        <p:txBody>
          <a:bodyPr/>
          <a:lstStyle/>
          <a:p>
            <a:r>
              <a:rPr lang="en-GB"/>
              <a:t>Click icon to add picture</a:t>
            </a:r>
            <a:endParaRPr lang="en-US" dirty="0"/>
          </a:p>
        </p:txBody>
      </p:sp>
      <p:sp>
        <p:nvSpPr>
          <p:cNvPr id="13" name="Text Placeholder 8">
            <a:extLst>
              <a:ext uri="{FF2B5EF4-FFF2-40B4-BE49-F238E27FC236}">
                <a16:creationId xmlns:a16="http://schemas.microsoft.com/office/drawing/2014/main" id="{17D468F3-CADE-FE4D-A2A0-CF9BF480BF99}"/>
              </a:ext>
            </a:extLst>
          </p:cNvPr>
          <p:cNvSpPr>
            <a:spLocks noGrp="1"/>
          </p:cNvSpPr>
          <p:nvPr>
            <p:ph type="body" sz="quarter" idx="14" hasCustomPrompt="1"/>
          </p:nvPr>
        </p:nvSpPr>
        <p:spPr>
          <a:xfrm>
            <a:off x="6040800" y="821099"/>
            <a:ext cx="6151200" cy="4282241"/>
          </a:xfrm>
        </p:spPr>
        <p:txBody>
          <a:bodyPr wrap="square" lIns="0" tIns="0" rIns="0" bIns="0">
            <a:noAutofit/>
          </a:bodyPr>
          <a:lstStyle>
            <a:lvl1pPr marL="0" marR="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sz="1400" b="0" i="0">
                <a:latin typeface="TWK Lausanne 300" panose="02000503040000020004" pitchFamily="2" charset="77"/>
              </a:defRPr>
            </a:lvl1pPr>
          </a:lstStyle>
          <a:p>
            <a:pPr marL="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dirty="0"/>
              <a:t>Place holder text</a:t>
            </a:r>
            <a:br>
              <a:rPr lang="en-US" dirty="0"/>
            </a:br>
            <a:r>
              <a:rPr lang="en-US" dirty="0"/>
              <a:t>Place holder text</a:t>
            </a:r>
            <a:br>
              <a:rPr lang="en-US" dirty="0"/>
            </a:br>
            <a:br>
              <a:rPr lang="en-US" dirty="0"/>
            </a:br>
            <a:r>
              <a:rPr lang="en-US" dirty="0"/>
              <a:t>Place holder text</a:t>
            </a:r>
            <a:br>
              <a:rPr lang="en-US" dirty="0"/>
            </a:br>
            <a:r>
              <a:rPr lang="en-US" dirty="0"/>
              <a:t>Place holder text</a:t>
            </a:r>
          </a:p>
        </p:txBody>
      </p:sp>
    </p:spTree>
    <p:extLst>
      <p:ext uri="{BB962C8B-B14F-4D97-AF65-F5344CB8AC3E}">
        <p14:creationId xmlns:p14="http://schemas.microsoft.com/office/powerpoint/2010/main" val="240516929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6503A2-EF16-CD12-CE69-41B049A2E51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F21E0394-BF65-C249-540E-883836A14BD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7BCCF43C-6077-2495-9DC2-B869BA471952}"/>
              </a:ext>
            </a:extLst>
          </p:cNvPr>
          <p:cNvSpPr>
            <a:spLocks noGrp="1"/>
          </p:cNvSpPr>
          <p:nvPr>
            <p:ph type="dt" sz="half" idx="10"/>
          </p:nvPr>
        </p:nvSpPr>
        <p:spPr/>
        <p:txBody>
          <a:bodyPr/>
          <a:lstStyle/>
          <a:p>
            <a:fld id="{A6D203DF-72FA-4C83-8A06-469AEDFAC4FB}" type="datetimeFigureOut">
              <a:rPr lang="en-GB" smtClean="0"/>
              <a:t>07/02/2025</a:t>
            </a:fld>
            <a:endParaRPr lang="en-GB"/>
          </a:p>
        </p:txBody>
      </p:sp>
      <p:sp>
        <p:nvSpPr>
          <p:cNvPr id="5" name="Footer Placeholder 4">
            <a:extLst>
              <a:ext uri="{FF2B5EF4-FFF2-40B4-BE49-F238E27FC236}">
                <a16:creationId xmlns:a16="http://schemas.microsoft.com/office/drawing/2014/main" id="{FDC8AFD0-2CD5-9918-97B9-02EEBA6CCCF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3E9D05A-C7BC-0D3F-EEDC-FA926C150A91}"/>
              </a:ext>
            </a:extLst>
          </p:cNvPr>
          <p:cNvSpPr>
            <a:spLocks noGrp="1"/>
          </p:cNvSpPr>
          <p:nvPr>
            <p:ph type="sldNum" sz="quarter" idx="12"/>
          </p:nvPr>
        </p:nvSpPr>
        <p:spPr/>
        <p:txBody>
          <a:bodyPr/>
          <a:lstStyle/>
          <a:p>
            <a:fld id="{89CF6AC2-AD35-4C96-8A4E-66DCA2D3F214}" type="slidenum">
              <a:rPr lang="en-GB" smtClean="0"/>
              <a:t>‹#›</a:t>
            </a:fld>
            <a:endParaRPr lang="en-GB"/>
          </a:p>
        </p:txBody>
      </p:sp>
    </p:spTree>
    <p:extLst>
      <p:ext uri="{BB962C8B-B14F-4D97-AF65-F5344CB8AC3E}">
        <p14:creationId xmlns:p14="http://schemas.microsoft.com/office/powerpoint/2010/main" val="235562808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rgbClr val="F7F5F2"/>
        </a:solidFill>
        <a:effectLst/>
      </p:bgPr>
    </p:bg>
    <p:spTree>
      <p:nvGrpSpPr>
        <p:cNvPr id="1" name=""/>
        <p:cNvGrpSpPr/>
        <p:nvPr/>
      </p:nvGrpSpPr>
      <p:grpSpPr>
        <a:xfrm>
          <a:off x="0" y="0"/>
          <a:ext cx="0" cy="0"/>
          <a:chOff x="0" y="0"/>
          <a:chExt cx="0" cy="0"/>
        </a:xfrm>
      </p:grpSpPr>
      <p:pic>
        <p:nvPicPr>
          <p:cNvPr id="4" name="Picture 6" descr="A picture containing text&#10;&#10;Description automatically generated">
            <a:extLst>
              <a:ext uri="{FF2B5EF4-FFF2-40B4-BE49-F238E27FC236}">
                <a16:creationId xmlns:a16="http://schemas.microsoft.com/office/drawing/2014/main" id="{30D731C6-736E-4FF3-B617-B29E14CC179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Placeholder 11"/>
          <p:cNvSpPr>
            <a:spLocks noGrp="1"/>
          </p:cNvSpPr>
          <p:nvPr>
            <p:ph type="body" sz="quarter" idx="11"/>
          </p:nvPr>
        </p:nvSpPr>
        <p:spPr>
          <a:xfrm>
            <a:off x="7115175" y="0"/>
            <a:ext cx="5076825" cy="2714400"/>
          </a:xfrm>
        </p:spPr>
        <p:txBody>
          <a:bodyPr lIns="0" tIns="827999" rIns="1342800" bIns="0">
            <a:noAutofit/>
          </a:bodyPr>
          <a:lstStyle>
            <a:lvl1pPr marL="0" indent="0" fontAlgn="t">
              <a:buNone/>
              <a:defRPr sz="4800" b="0" i="0">
                <a:solidFill>
                  <a:schemeClr val="tx1"/>
                </a:solidFill>
                <a:latin typeface="TWK Lausanne 450" panose="02000503040000020004" pitchFamily="2" charset="77"/>
              </a:defRPr>
            </a:lvl1pPr>
          </a:lstStyle>
          <a:p>
            <a:pPr lvl="0"/>
            <a:r>
              <a:rPr lang="en-US"/>
              <a:t>Click to edit Master text styles</a:t>
            </a:r>
          </a:p>
        </p:txBody>
      </p:sp>
      <p:sp>
        <p:nvSpPr>
          <p:cNvPr id="9" name="Text Placeholder 13"/>
          <p:cNvSpPr>
            <a:spLocks noGrp="1"/>
          </p:cNvSpPr>
          <p:nvPr>
            <p:ph type="body" sz="quarter" idx="12"/>
          </p:nvPr>
        </p:nvSpPr>
        <p:spPr>
          <a:xfrm>
            <a:off x="7115174" y="3301200"/>
            <a:ext cx="5076826" cy="3556800"/>
          </a:xfrm>
        </p:spPr>
        <p:txBody>
          <a:bodyPr lIns="0" tIns="0" rIns="2304000" bIns="0">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0" i="0">
                <a:latin typeface="TWK Lausanne 30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23014306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Custom Layout">
    <p:bg>
      <p:bgPr>
        <a:solidFill>
          <a:srgbClr val="F7F5F2"/>
        </a:solidFill>
        <a:effectLst/>
      </p:bgPr>
    </p:bg>
    <p:spTree>
      <p:nvGrpSpPr>
        <p:cNvPr id="1" name=""/>
        <p:cNvGrpSpPr/>
        <p:nvPr/>
      </p:nvGrpSpPr>
      <p:grpSpPr>
        <a:xfrm>
          <a:off x="0" y="0"/>
          <a:ext cx="0" cy="0"/>
          <a:chOff x="0" y="0"/>
          <a:chExt cx="0" cy="0"/>
        </a:xfrm>
      </p:grpSpPr>
      <p:pic>
        <p:nvPicPr>
          <p:cNvPr id="2" name="Picture 6" descr="Text&#10;&#10;Description automatically generated">
            <a:extLst>
              <a:ext uri="{FF2B5EF4-FFF2-40B4-BE49-F238E27FC236}">
                <a16:creationId xmlns:a16="http://schemas.microsoft.com/office/drawing/2014/main" id="{E7A16E75-7777-4981-9FD2-7CA7667E404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315049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Custom Layout">
    <p:bg>
      <p:bgPr>
        <a:solidFill>
          <a:srgbClr val="F7F5F2"/>
        </a:solidFill>
        <a:effectLst/>
      </p:bgPr>
    </p:bg>
    <p:spTree>
      <p:nvGrpSpPr>
        <p:cNvPr id="1" name=""/>
        <p:cNvGrpSpPr/>
        <p:nvPr/>
      </p:nvGrpSpPr>
      <p:grpSpPr>
        <a:xfrm>
          <a:off x="0" y="0"/>
          <a:ext cx="0" cy="0"/>
          <a:chOff x="0" y="0"/>
          <a:chExt cx="0" cy="0"/>
        </a:xfrm>
      </p:grpSpPr>
      <p:pic>
        <p:nvPicPr>
          <p:cNvPr id="4" name="Picture 3" descr="Text&#10;&#10;Description automatically generated">
            <a:extLst>
              <a:ext uri="{FF2B5EF4-FFF2-40B4-BE49-F238E27FC236}">
                <a16:creationId xmlns:a16="http://schemas.microsoft.com/office/drawing/2014/main" id="{2A61428C-3514-E343-9CD4-D36DB94C1385}"/>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17630445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rgbClr val="F7F5F2"/>
        </a:solidFill>
        <a:effectLst/>
      </p:bgPr>
    </p:bg>
    <p:spTree>
      <p:nvGrpSpPr>
        <p:cNvPr id="1" name=""/>
        <p:cNvGrpSpPr/>
        <p:nvPr/>
      </p:nvGrpSpPr>
      <p:grpSpPr>
        <a:xfrm>
          <a:off x="0" y="0"/>
          <a:ext cx="0" cy="0"/>
          <a:chOff x="0" y="0"/>
          <a:chExt cx="0" cy="0"/>
        </a:xfrm>
      </p:grpSpPr>
      <p:pic>
        <p:nvPicPr>
          <p:cNvPr id="5" name="Picture 6" descr="Icon&#10;&#10;Description automatically generated with medium confidence">
            <a:extLst>
              <a:ext uri="{FF2B5EF4-FFF2-40B4-BE49-F238E27FC236}">
                <a16:creationId xmlns:a16="http://schemas.microsoft.com/office/drawing/2014/main" id="{3241EBB6-1825-41BC-8266-ACA5D2A5D1A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Graphic 7">
            <a:extLst>
              <a:ext uri="{FF2B5EF4-FFF2-40B4-BE49-F238E27FC236}">
                <a16:creationId xmlns:a16="http://schemas.microsoft.com/office/drawing/2014/main" id="{AC219FBC-EE08-42E1-96DF-4939088C256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07600" y="5181600"/>
            <a:ext cx="2185988"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Picture Placeholder 7"/>
          <p:cNvSpPr>
            <a:spLocks noGrp="1" noChangeAspect="1"/>
          </p:cNvSpPr>
          <p:nvPr>
            <p:ph type="pic" sz="quarter" idx="10"/>
          </p:nvPr>
        </p:nvSpPr>
        <p:spPr>
          <a:xfrm>
            <a:off x="338400" y="1157550"/>
            <a:ext cx="5364000" cy="5364000"/>
          </a:xfrm>
          <a:prstGeom prst="ellipse">
            <a:avLst/>
          </a:prstGeom>
        </p:spPr>
        <p:txBody>
          <a:bodyPr rtlCol="0">
            <a:normAutofit/>
          </a:bodyPr>
          <a:lstStyle/>
          <a:p>
            <a:pPr lvl="0"/>
            <a:r>
              <a:rPr lang="en-US" noProof="0"/>
              <a:t>Click icon to add picture</a:t>
            </a:r>
            <a:endParaRPr lang="en-US" noProof="0" dirty="0"/>
          </a:p>
        </p:txBody>
      </p:sp>
      <p:sp>
        <p:nvSpPr>
          <p:cNvPr id="12" name="Text Placeholder 11"/>
          <p:cNvSpPr>
            <a:spLocks noGrp="1"/>
          </p:cNvSpPr>
          <p:nvPr>
            <p:ph type="body" sz="quarter" idx="11"/>
          </p:nvPr>
        </p:nvSpPr>
        <p:spPr>
          <a:xfrm>
            <a:off x="7115175" y="0"/>
            <a:ext cx="5076825" cy="2714400"/>
          </a:xfrm>
        </p:spPr>
        <p:txBody>
          <a:bodyPr lIns="0" tIns="827999" rIns="1342800" bIns="0">
            <a:noAutofit/>
          </a:bodyPr>
          <a:lstStyle>
            <a:lvl1pPr marL="0" indent="0" fontAlgn="t">
              <a:buNone/>
              <a:defRPr sz="4800" b="0" i="0">
                <a:solidFill>
                  <a:schemeClr val="tx1"/>
                </a:solidFill>
                <a:latin typeface="TWK Lausanne 450" panose="02000503040000020004" pitchFamily="2" charset="77"/>
              </a:defRPr>
            </a:lvl1pPr>
          </a:lstStyle>
          <a:p>
            <a:pPr lvl="0"/>
            <a:r>
              <a:rPr lang="en-US"/>
              <a:t>Click to edit Master text styles</a:t>
            </a:r>
          </a:p>
        </p:txBody>
      </p:sp>
      <p:sp>
        <p:nvSpPr>
          <p:cNvPr id="14" name="Text Placeholder 13"/>
          <p:cNvSpPr>
            <a:spLocks noGrp="1"/>
          </p:cNvSpPr>
          <p:nvPr>
            <p:ph type="body" sz="quarter" idx="12"/>
          </p:nvPr>
        </p:nvSpPr>
        <p:spPr>
          <a:xfrm>
            <a:off x="7115174" y="3301200"/>
            <a:ext cx="5076826" cy="3556800"/>
          </a:xfrm>
        </p:spPr>
        <p:txBody>
          <a:bodyPr lIns="0" tIns="0" rIns="2304000" bIns="0">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0" i="0">
                <a:latin typeface="TWK Lausanne 30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135309892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5" name="Picture 6" descr="Chart, histogram&#10;&#10;Description automatically generated">
            <a:extLst>
              <a:ext uri="{FF2B5EF4-FFF2-40B4-BE49-F238E27FC236}">
                <a16:creationId xmlns:a16="http://schemas.microsoft.com/office/drawing/2014/main" id="{75AABF2E-60AA-4752-9CEC-9D2C4F49D08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Placeholder 7"/>
          <p:cNvSpPr>
            <a:spLocks noGrp="1"/>
          </p:cNvSpPr>
          <p:nvPr>
            <p:ph type="body" sz="quarter" idx="10"/>
          </p:nvPr>
        </p:nvSpPr>
        <p:spPr>
          <a:xfrm>
            <a:off x="6576000" y="952500"/>
            <a:ext cx="5616000" cy="5905500"/>
          </a:xfrm>
        </p:spPr>
        <p:txBody>
          <a:bodyPr lIns="0" tIns="0" rIns="806400" bIns="381600">
            <a:noAutofit/>
          </a:bodyPr>
          <a:lstStyle>
            <a:lvl1pPr marL="0" marR="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lang="en-GB" sz="1600" b="0" i="0" u="none" strike="noStrike" smtClean="0">
                <a:effectLst/>
                <a:latin typeface="TWK Lausanne 300" panose="02000503040000020004" pitchFamily="2" charset="77"/>
              </a:defRPr>
            </a:lvl1pPr>
          </a:lstStyle>
          <a:p>
            <a:pPr lvl="0"/>
            <a:r>
              <a:rPr lang="en-US"/>
              <a:t>Click to edit Master text styles</a:t>
            </a:r>
          </a:p>
        </p:txBody>
      </p:sp>
      <p:sp>
        <p:nvSpPr>
          <p:cNvPr id="9" name="Text Placeholder 7"/>
          <p:cNvSpPr>
            <a:spLocks noGrp="1"/>
          </p:cNvSpPr>
          <p:nvPr>
            <p:ph type="body" sz="quarter" idx="11"/>
          </p:nvPr>
        </p:nvSpPr>
        <p:spPr>
          <a:xfrm>
            <a:off x="0" y="0"/>
            <a:ext cx="4114800" cy="2246400"/>
          </a:xfrm>
        </p:spPr>
        <p:txBody>
          <a:bodyPr lIns="381600" tIns="954000" rIns="0" bIns="0">
            <a:noAutofit/>
          </a:bodyPr>
          <a:lstStyle>
            <a:lvl1pPr marL="0" indent="0" fontAlgn="t">
              <a:buNone/>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12" name="Text Placeholder 11"/>
          <p:cNvSpPr>
            <a:spLocks noGrp="1"/>
          </p:cNvSpPr>
          <p:nvPr>
            <p:ph type="body" sz="quarter" idx="12"/>
          </p:nvPr>
        </p:nvSpPr>
        <p:spPr>
          <a:xfrm>
            <a:off x="0" y="0"/>
            <a:ext cx="1224000" cy="762000"/>
          </a:xfrm>
        </p:spPr>
        <p:txBody>
          <a:bodyPr lIns="381600" tIns="0" rIns="0" bIns="0" anchor="b">
            <a:noAutofit/>
          </a:bodyPr>
          <a:lstStyle>
            <a:lvl1pPr marL="0" indent="0" fontAlgn="b">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259013935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5" name="Picture 6" descr="Chart, histogram&#10;&#10;Description automatically generated">
            <a:extLst>
              <a:ext uri="{FF2B5EF4-FFF2-40B4-BE49-F238E27FC236}">
                <a16:creationId xmlns:a16="http://schemas.microsoft.com/office/drawing/2014/main" id="{F8EE6928-8E60-4AF7-8056-E177EC31E5C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Placeholder 7"/>
          <p:cNvSpPr>
            <a:spLocks noGrp="1"/>
          </p:cNvSpPr>
          <p:nvPr>
            <p:ph type="body" sz="quarter" idx="10"/>
          </p:nvPr>
        </p:nvSpPr>
        <p:spPr>
          <a:xfrm>
            <a:off x="6576000" y="952500"/>
            <a:ext cx="5616000" cy="5905500"/>
          </a:xfrm>
        </p:spPr>
        <p:txBody>
          <a:bodyPr lIns="0" tIns="0" rIns="806400" bIns="381600">
            <a:noAutofit/>
          </a:bodyPr>
          <a:lstStyle>
            <a:lvl1pPr marL="0" marR="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lang="en-GB" sz="1600" b="0" i="0" u="none" strike="noStrike" smtClean="0">
                <a:effectLst/>
                <a:latin typeface="TWK Lausanne 300" panose="02000503040000020004" pitchFamily="2" charset="77"/>
              </a:defRPr>
            </a:lvl1pPr>
          </a:lstStyle>
          <a:p>
            <a:pPr lvl="0"/>
            <a:r>
              <a:rPr lang="en-US"/>
              <a:t>Click to edit Master text styles</a:t>
            </a:r>
          </a:p>
        </p:txBody>
      </p:sp>
      <p:sp>
        <p:nvSpPr>
          <p:cNvPr id="9" name="Text Placeholder 7"/>
          <p:cNvSpPr>
            <a:spLocks noGrp="1"/>
          </p:cNvSpPr>
          <p:nvPr>
            <p:ph type="body" sz="quarter" idx="11"/>
          </p:nvPr>
        </p:nvSpPr>
        <p:spPr>
          <a:xfrm>
            <a:off x="0" y="0"/>
            <a:ext cx="4114800" cy="2246400"/>
          </a:xfrm>
        </p:spPr>
        <p:txBody>
          <a:bodyPr lIns="381600" tIns="954000" rIns="0" bIns="0">
            <a:noAutofit/>
          </a:bodyPr>
          <a:lstStyle>
            <a:lvl1pPr marL="0" indent="0" fontAlgn="t">
              <a:buNone/>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12" name="Text Placeholder 11"/>
          <p:cNvSpPr>
            <a:spLocks noGrp="1"/>
          </p:cNvSpPr>
          <p:nvPr>
            <p:ph type="body" sz="quarter" idx="12"/>
          </p:nvPr>
        </p:nvSpPr>
        <p:spPr>
          <a:xfrm>
            <a:off x="0" y="0"/>
            <a:ext cx="1224000" cy="762000"/>
          </a:xfrm>
        </p:spPr>
        <p:txBody>
          <a:bodyPr lIns="381600" tIns="0" rIns="0" bIns="0" anchor="b">
            <a:noAutofit/>
          </a:bodyPr>
          <a:lstStyle>
            <a:lvl1pPr marL="0" indent="0" fontAlgn="b">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169200023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pic>
        <p:nvPicPr>
          <p:cNvPr id="5" name="Picture 6" descr="Chart&#10;&#10;Description automatically generated with medium confidence">
            <a:extLst>
              <a:ext uri="{FF2B5EF4-FFF2-40B4-BE49-F238E27FC236}">
                <a16:creationId xmlns:a16="http://schemas.microsoft.com/office/drawing/2014/main" id="{B45B2765-61E2-4F07-A7E5-2EE4F452CB0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Placeholder 7"/>
          <p:cNvSpPr>
            <a:spLocks noGrp="1"/>
          </p:cNvSpPr>
          <p:nvPr>
            <p:ph type="body" sz="quarter" idx="10"/>
          </p:nvPr>
        </p:nvSpPr>
        <p:spPr>
          <a:xfrm>
            <a:off x="6576000" y="952500"/>
            <a:ext cx="5616000" cy="5905500"/>
          </a:xfrm>
        </p:spPr>
        <p:txBody>
          <a:bodyPr lIns="0" tIns="0" rIns="806400" bIns="381600">
            <a:noAutofit/>
          </a:bodyPr>
          <a:lstStyle>
            <a:lvl1pPr marL="0" marR="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lang="en-GB" sz="1600" b="0" i="0" u="none" strike="noStrike" smtClean="0">
                <a:effectLst/>
                <a:latin typeface="TWK Lausanne 300" panose="02000503040000020004" pitchFamily="2" charset="77"/>
              </a:defRPr>
            </a:lvl1pPr>
          </a:lstStyle>
          <a:p>
            <a:pPr lvl="0"/>
            <a:r>
              <a:rPr lang="en-US"/>
              <a:t>Click to edit Master text styles</a:t>
            </a:r>
          </a:p>
        </p:txBody>
      </p:sp>
      <p:sp>
        <p:nvSpPr>
          <p:cNvPr id="9" name="Text Placeholder 7"/>
          <p:cNvSpPr>
            <a:spLocks noGrp="1"/>
          </p:cNvSpPr>
          <p:nvPr>
            <p:ph type="body" sz="quarter" idx="11"/>
          </p:nvPr>
        </p:nvSpPr>
        <p:spPr>
          <a:xfrm>
            <a:off x="0" y="0"/>
            <a:ext cx="4114800" cy="2246400"/>
          </a:xfrm>
        </p:spPr>
        <p:txBody>
          <a:bodyPr lIns="381600" tIns="954000" rIns="0" bIns="0">
            <a:noAutofit/>
          </a:bodyPr>
          <a:lstStyle>
            <a:lvl1pPr marL="0" indent="0" fontAlgn="t">
              <a:buNone/>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12" name="Text Placeholder 11"/>
          <p:cNvSpPr>
            <a:spLocks noGrp="1"/>
          </p:cNvSpPr>
          <p:nvPr>
            <p:ph type="body" sz="quarter" idx="12"/>
          </p:nvPr>
        </p:nvSpPr>
        <p:spPr>
          <a:xfrm>
            <a:off x="0" y="0"/>
            <a:ext cx="1224000" cy="762000"/>
          </a:xfrm>
        </p:spPr>
        <p:txBody>
          <a:bodyPr lIns="381600" tIns="0" rIns="0" bIns="0" anchor="b">
            <a:noAutofit/>
          </a:bodyPr>
          <a:lstStyle>
            <a:lvl1pPr marL="0" indent="0" fontAlgn="b">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315115161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pic>
        <p:nvPicPr>
          <p:cNvPr id="5" name="Picture 6" descr="Icon&#10;&#10;Description automatically generated">
            <a:extLst>
              <a:ext uri="{FF2B5EF4-FFF2-40B4-BE49-F238E27FC236}">
                <a16:creationId xmlns:a16="http://schemas.microsoft.com/office/drawing/2014/main" id="{D090350F-76A2-4D1A-97F5-6A259C886DB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Placeholder 7"/>
          <p:cNvSpPr>
            <a:spLocks noGrp="1"/>
          </p:cNvSpPr>
          <p:nvPr>
            <p:ph type="body" sz="quarter" idx="10"/>
          </p:nvPr>
        </p:nvSpPr>
        <p:spPr>
          <a:xfrm>
            <a:off x="6576000" y="952500"/>
            <a:ext cx="5616000" cy="5905500"/>
          </a:xfrm>
        </p:spPr>
        <p:txBody>
          <a:bodyPr lIns="0" tIns="0" rIns="806400" bIns="381600">
            <a:noAutofit/>
          </a:bodyPr>
          <a:lstStyle>
            <a:lvl1pPr marL="0" marR="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lang="en-GB" sz="1600" b="0" i="0" u="none" strike="noStrike" smtClean="0">
                <a:effectLst/>
                <a:latin typeface="TWK Lausanne 300" panose="02000503040000020004" pitchFamily="2" charset="77"/>
              </a:defRPr>
            </a:lvl1pPr>
          </a:lstStyle>
          <a:p>
            <a:pPr lvl="0"/>
            <a:r>
              <a:rPr lang="en-US"/>
              <a:t>Click to edit Master text styles</a:t>
            </a:r>
          </a:p>
        </p:txBody>
      </p:sp>
      <p:sp>
        <p:nvSpPr>
          <p:cNvPr id="9" name="Text Placeholder 7"/>
          <p:cNvSpPr>
            <a:spLocks noGrp="1"/>
          </p:cNvSpPr>
          <p:nvPr>
            <p:ph type="body" sz="quarter" idx="11"/>
          </p:nvPr>
        </p:nvSpPr>
        <p:spPr>
          <a:xfrm>
            <a:off x="0" y="0"/>
            <a:ext cx="4114800" cy="2246400"/>
          </a:xfrm>
        </p:spPr>
        <p:txBody>
          <a:bodyPr lIns="381600" tIns="954000" rIns="0" bIns="0">
            <a:noAutofit/>
          </a:bodyPr>
          <a:lstStyle>
            <a:lvl1pPr marL="0" indent="0" fontAlgn="t">
              <a:buNone/>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12" name="Text Placeholder 11"/>
          <p:cNvSpPr>
            <a:spLocks noGrp="1"/>
          </p:cNvSpPr>
          <p:nvPr>
            <p:ph type="body" sz="quarter" idx="12"/>
          </p:nvPr>
        </p:nvSpPr>
        <p:spPr>
          <a:xfrm>
            <a:off x="0" y="0"/>
            <a:ext cx="1224000" cy="762000"/>
          </a:xfrm>
        </p:spPr>
        <p:txBody>
          <a:bodyPr lIns="381600" tIns="0" rIns="0" bIns="0" anchor="b">
            <a:noAutofit/>
          </a:bodyPr>
          <a:lstStyle>
            <a:lvl1pPr marL="0" indent="0" fontAlgn="b">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96783482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pic>
        <p:nvPicPr>
          <p:cNvPr id="5" name="Picture 6" descr="A picture containing icon&#10;&#10;Description automatically generated">
            <a:extLst>
              <a:ext uri="{FF2B5EF4-FFF2-40B4-BE49-F238E27FC236}">
                <a16:creationId xmlns:a16="http://schemas.microsoft.com/office/drawing/2014/main" id="{CA668533-0C56-47F6-BF6A-F2A73F2543E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Placeholder 7"/>
          <p:cNvSpPr>
            <a:spLocks noGrp="1"/>
          </p:cNvSpPr>
          <p:nvPr>
            <p:ph type="body" sz="quarter" idx="10"/>
          </p:nvPr>
        </p:nvSpPr>
        <p:spPr>
          <a:xfrm>
            <a:off x="6576000" y="952500"/>
            <a:ext cx="5616000" cy="5905500"/>
          </a:xfrm>
        </p:spPr>
        <p:txBody>
          <a:bodyPr lIns="0" tIns="0" rIns="806400" bIns="381600">
            <a:noAutofit/>
          </a:bodyPr>
          <a:lstStyle>
            <a:lvl1pPr marL="0" marR="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lang="en-GB" sz="1600" b="0" i="0" u="none" strike="noStrike" smtClean="0">
                <a:effectLst/>
                <a:latin typeface="TWK Lausanne 300" panose="02000503040000020004" pitchFamily="2" charset="77"/>
              </a:defRPr>
            </a:lvl1pPr>
          </a:lstStyle>
          <a:p>
            <a:pPr lvl="0"/>
            <a:r>
              <a:rPr lang="en-US"/>
              <a:t>Click to edit Master text styles</a:t>
            </a:r>
          </a:p>
        </p:txBody>
      </p:sp>
      <p:sp>
        <p:nvSpPr>
          <p:cNvPr id="9" name="Text Placeholder 7"/>
          <p:cNvSpPr>
            <a:spLocks noGrp="1"/>
          </p:cNvSpPr>
          <p:nvPr>
            <p:ph type="body" sz="quarter" idx="11"/>
          </p:nvPr>
        </p:nvSpPr>
        <p:spPr>
          <a:xfrm>
            <a:off x="0" y="0"/>
            <a:ext cx="4114800" cy="2246400"/>
          </a:xfrm>
        </p:spPr>
        <p:txBody>
          <a:bodyPr lIns="381600" tIns="954000" rIns="0" bIns="0">
            <a:noAutofit/>
          </a:bodyPr>
          <a:lstStyle>
            <a:lvl1pPr marL="0" indent="0" fontAlgn="t">
              <a:buNone/>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12" name="Text Placeholder 11"/>
          <p:cNvSpPr>
            <a:spLocks noGrp="1"/>
          </p:cNvSpPr>
          <p:nvPr>
            <p:ph type="body" sz="quarter" idx="12"/>
          </p:nvPr>
        </p:nvSpPr>
        <p:spPr>
          <a:xfrm>
            <a:off x="0" y="0"/>
            <a:ext cx="1224000" cy="762000"/>
          </a:xfrm>
        </p:spPr>
        <p:txBody>
          <a:bodyPr lIns="381600" tIns="0" rIns="0" bIns="0" anchor="b">
            <a:noAutofit/>
          </a:bodyPr>
          <a:lstStyle>
            <a:lvl1pPr marL="0" indent="0" fontAlgn="b">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82765692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8" name="Picture 6" descr="Icon&#10;&#10;Description automatically generated">
            <a:extLst>
              <a:ext uri="{FF2B5EF4-FFF2-40B4-BE49-F238E27FC236}">
                <a16:creationId xmlns:a16="http://schemas.microsoft.com/office/drawing/2014/main" id="{709B8272-2D4F-4524-A287-DB2C8719A79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7"/>
          <p:cNvSpPr>
            <a:spLocks noGrp="1"/>
          </p:cNvSpPr>
          <p:nvPr>
            <p:ph type="body" sz="quarter" idx="11"/>
          </p:nvPr>
        </p:nvSpPr>
        <p:spPr>
          <a:xfrm>
            <a:off x="-1" y="1422400"/>
            <a:ext cx="4701600" cy="1440070"/>
          </a:xfrm>
        </p:spPr>
        <p:txBody>
          <a:bodyPr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9" name="Text Placeholder 8"/>
          <p:cNvSpPr>
            <a:spLocks noGrp="1"/>
          </p:cNvSpPr>
          <p:nvPr>
            <p:ph type="body" sz="quarter" idx="12"/>
          </p:nvPr>
        </p:nvSpPr>
        <p:spPr>
          <a:xfrm>
            <a:off x="0" y="0"/>
            <a:ext cx="4114800" cy="1066800"/>
          </a:xfrm>
        </p:spPr>
        <p:txBody>
          <a:bodyPr lIns="381600" tIns="763200" rIns="0" bIns="0">
            <a:noAutofit/>
          </a:bodyPr>
          <a:lstStyle>
            <a:lvl1pPr marL="0" indent="0">
              <a:buNone/>
              <a:defRPr sz="2200" b="0" i="0">
                <a:latin typeface="TWK Lausanne 450" panose="02000503040000020004" pitchFamily="2" charset="77"/>
              </a:defRPr>
            </a:lvl1pPr>
          </a:lstStyle>
          <a:p>
            <a:pPr lvl="0"/>
            <a:r>
              <a:rPr lang="en-US"/>
              <a:t>Click to edit Master text styles</a:t>
            </a:r>
          </a:p>
        </p:txBody>
      </p:sp>
      <p:sp>
        <p:nvSpPr>
          <p:cNvPr id="11" name="Text Placeholder 7"/>
          <p:cNvSpPr>
            <a:spLocks noGrp="1"/>
          </p:cNvSpPr>
          <p:nvPr>
            <p:ph type="body" sz="quarter" idx="10"/>
          </p:nvPr>
        </p:nvSpPr>
        <p:spPr>
          <a:xfrm>
            <a:off x="0" y="3302000"/>
            <a:ext cx="4114800" cy="3556000"/>
          </a:xfrm>
        </p:spPr>
        <p:txBody>
          <a:bodyPr lIns="381600" tIns="0" rIns="0" bIns="381600">
            <a:noAutofit/>
          </a:bodyPr>
          <a:lstStyle>
            <a:lvl1pPr marL="0" marR="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lang="en-GB" sz="1400" b="0" i="0" u="none" strike="noStrike" smtClean="0">
                <a:effectLst/>
                <a:latin typeface="TWK Lausanne 300" panose="02000503040000020004" pitchFamily="2" charset="77"/>
              </a:defRPr>
            </a:lvl1pPr>
          </a:lstStyle>
          <a:p>
            <a:pPr lvl="0"/>
            <a:r>
              <a:rPr lang="en-US"/>
              <a:t>Click to edit Master text styles</a:t>
            </a:r>
          </a:p>
        </p:txBody>
      </p:sp>
      <p:sp>
        <p:nvSpPr>
          <p:cNvPr id="16" name="Text Placeholder 15"/>
          <p:cNvSpPr>
            <a:spLocks noGrp="1"/>
          </p:cNvSpPr>
          <p:nvPr>
            <p:ph type="body" sz="quarter" idx="13"/>
          </p:nvPr>
        </p:nvSpPr>
        <p:spPr>
          <a:xfrm>
            <a:off x="7282575" y="3078000"/>
            <a:ext cx="3780000" cy="378000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latin typeface="Tiempos Headline Medium" panose="02020503060303060403" pitchFamily="18" charset="77"/>
              </a:defRPr>
            </a:lvl1pPr>
          </a:lstStyle>
          <a:p>
            <a:pPr lvl="0"/>
            <a:r>
              <a:rPr lang="en-US"/>
              <a:t>Click to edit Master text styles</a:t>
            </a:r>
          </a:p>
        </p:txBody>
      </p:sp>
      <p:sp>
        <p:nvSpPr>
          <p:cNvPr id="18" name="Text Placeholder 8"/>
          <p:cNvSpPr>
            <a:spLocks noGrp="1"/>
          </p:cNvSpPr>
          <p:nvPr>
            <p:ph type="body" sz="quarter" idx="14"/>
          </p:nvPr>
        </p:nvSpPr>
        <p:spPr>
          <a:xfrm>
            <a:off x="7282575" y="2023950"/>
            <a:ext cx="3780000" cy="1054050"/>
          </a:xfrm>
        </p:spPr>
        <p:txBody>
          <a:bodyPr lIns="0" tIns="0" rIns="0" bIns="0">
            <a:noAutofit/>
          </a:bodyPr>
          <a:lstStyle>
            <a:lvl1pPr marL="0" indent="0" algn="ctr">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167841210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4_Section Header">
    <p:spTree>
      <p:nvGrpSpPr>
        <p:cNvPr id="1" name=""/>
        <p:cNvGrpSpPr/>
        <p:nvPr/>
      </p:nvGrpSpPr>
      <p:grpSpPr>
        <a:xfrm>
          <a:off x="0" y="0"/>
          <a:ext cx="0" cy="0"/>
          <a:chOff x="0" y="0"/>
          <a:chExt cx="0" cy="0"/>
        </a:xfrm>
      </p:grpSpPr>
      <p:pic>
        <p:nvPicPr>
          <p:cNvPr id="8" name="Picture 6" descr="Icon&#10;&#10;Description automatically generated">
            <a:extLst>
              <a:ext uri="{FF2B5EF4-FFF2-40B4-BE49-F238E27FC236}">
                <a16:creationId xmlns:a16="http://schemas.microsoft.com/office/drawing/2014/main" id="{5A6742B0-125E-4D05-90AB-A8370114B4E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solidFill>
            <a:srgbClr val="EBDECF"/>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7" name="Text Placeholder 7"/>
          <p:cNvSpPr>
            <a:spLocks noGrp="1"/>
          </p:cNvSpPr>
          <p:nvPr>
            <p:ph type="body" sz="quarter" idx="11"/>
          </p:nvPr>
        </p:nvSpPr>
        <p:spPr>
          <a:xfrm>
            <a:off x="-1" y="1422400"/>
            <a:ext cx="4701600" cy="1440070"/>
          </a:xfrm>
        </p:spPr>
        <p:txBody>
          <a:bodyPr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9" name="Text Placeholder 8"/>
          <p:cNvSpPr>
            <a:spLocks noGrp="1"/>
          </p:cNvSpPr>
          <p:nvPr>
            <p:ph type="body" sz="quarter" idx="12"/>
          </p:nvPr>
        </p:nvSpPr>
        <p:spPr>
          <a:xfrm>
            <a:off x="0" y="0"/>
            <a:ext cx="4114800" cy="1066800"/>
          </a:xfrm>
        </p:spPr>
        <p:txBody>
          <a:bodyPr lIns="381600" tIns="763200" rIns="0" bIns="0">
            <a:noAutofit/>
          </a:bodyPr>
          <a:lstStyle>
            <a:lvl1pPr marL="0" indent="0">
              <a:buNone/>
              <a:defRPr sz="2200" b="0" i="0">
                <a:latin typeface="TWK Lausanne 450" panose="02000503040000020004" pitchFamily="2" charset="77"/>
              </a:defRPr>
            </a:lvl1pPr>
          </a:lstStyle>
          <a:p>
            <a:pPr lvl="0"/>
            <a:r>
              <a:rPr lang="en-US"/>
              <a:t>Click to edit Master text styles</a:t>
            </a:r>
          </a:p>
        </p:txBody>
      </p:sp>
      <p:sp>
        <p:nvSpPr>
          <p:cNvPr id="11" name="Text Placeholder 7"/>
          <p:cNvSpPr>
            <a:spLocks noGrp="1"/>
          </p:cNvSpPr>
          <p:nvPr>
            <p:ph type="body" sz="quarter" idx="10"/>
          </p:nvPr>
        </p:nvSpPr>
        <p:spPr>
          <a:xfrm>
            <a:off x="0" y="3302000"/>
            <a:ext cx="4114800" cy="3556000"/>
          </a:xfrm>
        </p:spPr>
        <p:txBody>
          <a:bodyPr lIns="381600" tIns="0" rIns="0" bIns="381600">
            <a:noAutofit/>
          </a:bodyPr>
          <a:lstStyle>
            <a:lvl1pPr marL="0" marR="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lang="en-GB" sz="1400" b="0" i="0" u="none" strike="noStrike" smtClean="0">
                <a:effectLst/>
                <a:latin typeface="TWK Lausanne 300" panose="02000503040000020004" pitchFamily="2" charset="77"/>
              </a:defRPr>
            </a:lvl1pPr>
          </a:lstStyle>
          <a:p>
            <a:pPr lvl="0"/>
            <a:r>
              <a:rPr lang="en-US"/>
              <a:t>Click to edit Master text styles</a:t>
            </a:r>
          </a:p>
        </p:txBody>
      </p:sp>
      <p:sp>
        <p:nvSpPr>
          <p:cNvPr id="16" name="Text Placeholder 15"/>
          <p:cNvSpPr>
            <a:spLocks noGrp="1"/>
          </p:cNvSpPr>
          <p:nvPr>
            <p:ph type="body" sz="quarter" idx="13"/>
          </p:nvPr>
        </p:nvSpPr>
        <p:spPr>
          <a:xfrm>
            <a:off x="7282575" y="3078000"/>
            <a:ext cx="3780000" cy="378000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latin typeface="Tiempos Headline Medium" panose="02020503060303060403" pitchFamily="18" charset="77"/>
              </a:defRPr>
            </a:lvl1pPr>
          </a:lstStyle>
          <a:p>
            <a:pPr lvl="0"/>
            <a:r>
              <a:rPr lang="en-US"/>
              <a:t>Click to edit Master text styles</a:t>
            </a:r>
          </a:p>
        </p:txBody>
      </p:sp>
      <p:sp>
        <p:nvSpPr>
          <p:cNvPr id="18" name="Text Placeholder 8"/>
          <p:cNvSpPr>
            <a:spLocks noGrp="1"/>
          </p:cNvSpPr>
          <p:nvPr>
            <p:ph type="body" sz="quarter" idx="14"/>
          </p:nvPr>
        </p:nvSpPr>
        <p:spPr>
          <a:xfrm>
            <a:off x="7282575" y="2023950"/>
            <a:ext cx="3780000" cy="1054050"/>
          </a:xfrm>
        </p:spPr>
        <p:txBody>
          <a:bodyPr lIns="0" tIns="0" rIns="0" bIns="0">
            <a:noAutofit/>
          </a:bodyPr>
          <a:lstStyle>
            <a:lvl1pPr marL="0" indent="0" algn="ctr">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336499019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pic>
        <p:nvPicPr>
          <p:cNvPr id="8" name="Picture 6" descr="Icon&#10;&#10;Description automatically generated">
            <a:extLst>
              <a:ext uri="{FF2B5EF4-FFF2-40B4-BE49-F238E27FC236}">
                <a16:creationId xmlns:a16="http://schemas.microsoft.com/office/drawing/2014/main" id="{5BA57102-E4E5-4B74-8286-089E2789301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7"/>
          <p:cNvSpPr>
            <a:spLocks noGrp="1"/>
          </p:cNvSpPr>
          <p:nvPr>
            <p:ph type="body" sz="quarter" idx="11"/>
          </p:nvPr>
        </p:nvSpPr>
        <p:spPr>
          <a:xfrm>
            <a:off x="-1" y="1422400"/>
            <a:ext cx="4701600" cy="1440070"/>
          </a:xfrm>
        </p:spPr>
        <p:txBody>
          <a:bodyPr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9" name="Text Placeholder 8"/>
          <p:cNvSpPr>
            <a:spLocks noGrp="1"/>
          </p:cNvSpPr>
          <p:nvPr>
            <p:ph type="body" sz="quarter" idx="12"/>
          </p:nvPr>
        </p:nvSpPr>
        <p:spPr>
          <a:xfrm>
            <a:off x="0" y="0"/>
            <a:ext cx="4114800" cy="1066800"/>
          </a:xfrm>
        </p:spPr>
        <p:txBody>
          <a:bodyPr lIns="381600" tIns="763200" rIns="0" bIns="0">
            <a:noAutofit/>
          </a:bodyPr>
          <a:lstStyle>
            <a:lvl1pPr marL="0" indent="0">
              <a:buNone/>
              <a:defRPr sz="2200" b="0" i="0">
                <a:latin typeface="TWK Lausanne 450" panose="02000503040000020004" pitchFamily="2" charset="77"/>
              </a:defRPr>
            </a:lvl1pPr>
          </a:lstStyle>
          <a:p>
            <a:pPr lvl="0"/>
            <a:r>
              <a:rPr lang="en-US"/>
              <a:t>Click to edit Master text styles</a:t>
            </a:r>
          </a:p>
        </p:txBody>
      </p:sp>
      <p:sp>
        <p:nvSpPr>
          <p:cNvPr id="11" name="Text Placeholder 7"/>
          <p:cNvSpPr>
            <a:spLocks noGrp="1"/>
          </p:cNvSpPr>
          <p:nvPr>
            <p:ph type="body" sz="quarter" idx="10"/>
          </p:nvPr>
        </p:nvSpPr>
        <p:spPr>
          <a:xfrm>
            <a:off x="0" y="3302000"/>
            <a:ext cx="4114800" cy="3556000"/>
          </a:xfrm>
        </p:spPr>
        <p:txBody>
          <a:bodyPr lIns="381600" tIns="0" rIns="0" bIns="381600">
            <a:noAutofit/>
          </a:bodyPr>
          <a:lstStyle>
            <a:lvl1pPr marL="0" marR="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lang="en-GB" sz="1400" b="0" i="0" u="none" strike="noStrike" smtClean="0">
                <a:effectLst/>
                <a:latin typeface="TWK Lausanne 300" panose="02000503040000020004" pitchFamily="2" charset="77"/>
              </a:defRPr>
            </a:lvl1pPr>
          </a:lstStyle>
          <a:p>
            <a:pPr lvl="0"/>
            <a:r>
              <a:rPr lang="en-US"/>
              <a:t>Click to edit Master text styles</a:t>
            </a:r>
          </a:p>
        </p:txBody>
      </p:sp>
      <p:sp>
        <p:nvSpPr>
          <p:cNvPr id="16" name="Text Placeholder 15"/>
          <p:cNvSpPr>
            <a:spLocks noGrp="1"/>
          </p:cNvSpPr>
          <p:nvPr>
            <p:ph type="body" sz="quarter" idx="13"/>
          </p:nvPr>
        </p:nvSpPr>
        <p:spPr>
          <a:xfrm>
            <a:off x="7282575" y="3078000"/>
            <a:ext cx="3780000" cy="378000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latin typeface="Tiempos Headline Medium" panose="02020503060303060403" pitchFamily="18" charset="77"/>
              </a:defRPr>
            </a:lvl1pPr>
          </a:lstStyle>
          <a:p>
            <a:pPr lvl="0"/>
            <a:r>
              <a:rPr lang="en-US"/>
              <a:t>Click to edit Master text styles</a:t>
            </a:r>
          </a:p>
        </p:txBody>
      </p:sp>
      <p:sp>
        <p:nvSpPr>
          <p:cNvPr id="18" name="Text Placeholder 8"/>
          <p:cNvSpPr>
            <a:spLocks noGrp="1"/>
          </p:cNvSpPr>
          <p:nvPr>
            <p:ph type="body" sz="quarter" idx="14"/>
          </p:nvPr>
        </p:nvSpPr>
        <p:spPr>
          <a:xfrm>
            <a:off x="7282575" y="2023950"/>
            <a:ext cx="3780000" cy="1054050"/>
          </a:xfrm>
        </p:spPr>
        <p:txBody>
          <a:bodyPr lIns="0" tIns="0" rIns="0" bIns="0">
            <a:noAutofit/>
          </a:bodyPr>
          <a:lstStyle>
            <a:lvl1pPr marL="0" indent="0" algn="ctr">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358728015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pic>
        <p:nvPicPr>
          <p:cNvPr id="8" name="Picture 6" descr="Icon&#10;&#10;Description automatically generated">
            <a:extLst>
              <a:ext uri="{FF2B5EF4-FFF2-40B4-BE49-F238E27FC236}">
                <a16:creationId xmlns:a16="http://schemas.microsoft.com/office/drawing/2014/main" id="{9734560F-9E8E-45E1-A2F0-DCF4A63BE81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7"/>
          <p:cNvSpPr>
            <a:spLocks noGrp="1"/>
          </p:cNvSpPr>
          <p:nvPr>
            <p:ph type="body" sz="quarter" idx="11"/>
          </p:nvPr>
        </p:nvSpPr>
        <p:spPr>
          <a:xfrm>
            <a:off x="-1" y="1422400"/>
            <a:ext cx="4701600" cy="1440070"/>
          </a:xfrm>
        </p:spPr>
        <p:txBody>
          <a:bodyPr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9" name="Text Placeholder 8"/>
          <p:cNvSpPr>
            <a:spLocks noGrp="1"/>
          </p:cNvSpPr>
          <p:nvPr>
            <p:ph type="body" sz="quarter" idx="12"/>
          </p:nvPr>
        </p:nvSpPr>
        <p:spPr>
          <a:xfrm>
            <a:off x="0" y="0"/>
            <a:ext cx="4114800" cy="1066800"/>
          </a:xfrm>
        </p:spPr>
        <p:txBody>
          <a:bodyPr lIns="381600" tIns="763200" rIns="0" bIns="0">
            <a:noAutofit/>
          </a:bodyPr>
          <a:lstStyle>
            <a:lvl1pPr marL="0" indent="0">
              <a:buNone/>
              <a:defRPr sz="2200" b="0" i="0">
                <a:latin typeface="TWK Lausanne 450" panose="02000503040000020004" pitchFamily="2" charset="77"/>
              </a:defRPr>
            </a:lvl1pPr>
          </a:lstStyle>
          <a:p>
            <a:pPr lvl="0"/>
            <a:r>
              <a:rPr lang="en-US"/>
              <a:t>Click to edit Master text styles</a:t>
            </a:r>
          </a:p>
        </p:txBody>
      </p:sp>
      <p:sp>
        <p:nvSpPr>
          <p:cNvPr id="11" name="Text Placeholder 7"/>
          <p:cNvSpPr>
            <a:spLocks noGrp="1"/>
          </p:cNvSpPr>
          <p:nvPr>
            <p:ph type="body" sz="quarter" idx="10"/>
          </p:nvPr>
        </p:nvSpPr>
        <p:spPr>
          <a:xfrm>
            <a:off x="0" y="3302000"/>
            <a:ext cx="4114800" cy="3556000"/>
          </a:xfrm>
        </p:spPr>
        <p:txBody>
          <a:bodyPr lIns="381600" tIns="0" rIns="0" bIns="381600">
            <a:noAutofit/>
          </a:bodyPr>
          <a:lstStyle>
            <a:lvl1pPr marL="0" marR="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lang="en-GB" sz="1400" b="0" i="0" u="none" strike="noStrike" smtClean="0">
                <a:effectLst/>
                <a:latin typeface="TWK Lausanne 300" panose="02000503040000020004" pitchFamily="2" charset="77"/>
              </a:defRPr>
            </a:lvl1pPr>
          </a:lstStyle>
          <a:p>
            <a:pPr lvl="0"/>
            <a:r>
              <a:rPr lang="en-US"/>
              <a:t>Click to edit Master text styles</a:t>
            </a:r>
          </a:p>
        </p:txBody>
      </p:sp>
      <p:sp>
        <p:nvSpPr>
          <p:cNvPr id="16" name="Text Placeholder 15"/>
          <p:cNvSpPr>
            <a:spLocks noGrp="1"/>
          </p:cNvSpPr>
          <p:nvPr>
            <p:ph type="body" sz="quarter" idx="13"/>
          </p:nvPr>
        </p:nvSpPr>
        <p:spPr>
          <a:xfrm>
            <a:off x="7282575" y="3078000"/>
            <a:ext cx="3780000" cy="378000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latin typeface="Tiempos Headline Medium" panose="02020503060303060403" pitchFamily="18" charset="77"/>
              </a:defRPr>
            </a:lvl1pPr>
          </a:lstStyle>
          <a:p>
            <a:pPr lvl="0"/>
            <a:r>
              <a:rPr lang="en-US"/>
              <a:t>Click to edit Master text styles</a:t>
            </a:r>
          </a:p>
        </p:txBody>
      </p:sp>
      <p:sp>
        <p:nvSpPr>
          <p:cNvPr id="18" name="Text Placeholder 8"/>
          <p:cNvSpPr>
            <a:spLocks noGrp="1"/>
          </p:cNvSpPr>
          <p:nvPr>
            <p:ph type="body" sz="quarter" idx="14"/>
          </p:nvPr>
        </p:nvSpPr>
        <p:spPr>
          <a:xfrm>
            <a:off x="7282575" y="2023950"/>
            <a:ext cx="3780000" cy="1054050"/>
          </a:xfrm>
        </p:spPr>
        <p:txBody>
          <a:bodyPr lIns="0" tIns="0" rIns="0" bIns="0">
            <a:noAutofit/>
          </a:bodyPr>
          <a:lstStyle>
            <a:lvl1pPr marL="0" indent="0" algn="ctr">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18907381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rgbClr val="F7F5F2"/>
        </a:solidFill>
        <a:effectLst/>
      </p:bgPr>
    </p:bg>
    <p:spTree>
      <p:nvGrpSpPr>
        <p:cNvPr id="1" name=""/>
        <p:cNvGrpSpPr/>
        <p:nvPr/>
      </p:nvGrpSpPr>
      <p:grpSpPr>
        <a:xfrm>
          <a:off x="0" y="0"/>
          <a:ext cx="0" cy="0"/>
          <a:chOff x="0" y="0"/>
          <a:chExt cx="0" cy="0"/>
        </a:xfrm>
      </p:grpSpPr>
      <p:pic>
        <p:nvPicPr>
          <p:cNvPr id="3" name="Picture 2" descr="Icon&#10;&#10;Description automatically generated with medium confidence">
            <a:extLst>
              <a:ext uri="{FF2B5EF4-FFF2-40B4-BE49-F238E27FC236}">
                <a16:creationId xmlns:a16="http://schemas.microsoft.com/office/drawing/2014/main" id="{B3199FC0-51B3-3B4C-B2EC-831BAC21210B}"/>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Picture Placeholder 7">
            <a:extLst>
              <a:ext uri="{FF2B5EF4-FFF2-40B4-BE49-F238E27FC236}">
                <a16:creationId xmlns:a16="http://schemas.microsoft.com/office/drawing/2014/main" id="{49188002-AFEC-EB40-894A-B0D3EB876C22}"/>
              </a:ext>
            </a:extLst>
          </p:cNvPr>
          <p:cNvSpPr>
            <a:spLocks noGrp="1" noChangeAspect="1"/>
          </p:cNvSpPr>
          <p:nvPr>
            <p:ph type="pic" sz="quarter" idx="10"/>
          </p:nvPr>
        </p:nvSpPr>
        <p:spPr>
          <a:xfrm>
            <a:off x="338400" y="1157550"/>
            <a:ext cx="5364000" cy="5364000"/>
          </a:xfrm>
          <a:prstGeom prst="ellipse">
            <a:avLst/>
          </a:prstGeom>
        </p:spPr>
        <p:txBody>
          <a:bodyPr/>
          <a:lstStyle/>
          <a:p>
            <a:r>
              <a:rPr lang="en-GB"/>
              <a:t>Click icon to add picture</a:t>
            </a:r>
            <a:endParaRPr lang="en-US" dirty="0"/>
          </a:p>
        </p:txBody>
      </p:sp>
      <p:sp>
        <p:nvSpPr>
          <p:cNvPr id="12" name="Text Placeholder 11">
            <a:extLst>
              <a:ext uri="{FF2B5EF4-FFF2-40B4-BE49-F238E27FC236}">
                <a16:creationId xmlns:a16="http://schemas.microsoft.com/office/drawing/2014/main" id="{C5556202-541C-784B-9F6A-C037B1ED51F7}"/>
              </a:ext>
            </a:extLst>
          </p:cNvPr>
          <p:cNvSpPr>
            <a:spLocks noGrp="1"/>
          </p:cNvSpPr>
          <p:nvPr>
            <p:ph type="body" sz="quarter" idx="11" hasCustomPrompt="1"/>
          </p:nvPr>
        </p:nvSpPr>
        <p:spPr>
          <a:xfrm>
            <a:off x="7115175" y="0"/>
            <a:ext cx="5076825" cy="2714400"/>
          </a:xfrm>
        </p:spPr>
        <p:txBody>
          <a:bodyPr wrap="square" lIns="0" tIns="827999" rIns="1342800" bIns="0" anchor="t" anchorCtr="0">
            <a:noAutofit/>
          </a:bodyPr>
          <a:lstStyle>
            <a:lvl1pPr marL="0" indent="0" fontAlgn="t">
              <a:buNone/>
              <a:defRPr sz="4800" b="0" i="0">
                <a:solidFill>
                  <a:schemeClr val="tx1"/>
                </a:solidFill>
                <a:latin typeface="TWK Lausanne 450" panose="02000503040000020004" pitchFamily="2" charset="77"/>
              </a:defRPr>
            </a:lvl1pPr>
          </a:lstStyle>
          <a:p>
            <a:pPr lvl="0"/>
            <a:r>
              <a:rPr lang="en-US" dirty="0"/>
              <a:t>Insert Heading Here</a:t>
            </a:r>
          </a:p>
        </p:txBody>
      </p:sp>
      <p:sp>
        <p:nvSpPr>
          <p:cNvPr id="14" name="Text Placeholder 13">
            <a:extLst>
              <a:ext uri="{FF2B5EF4-FFF2-40B4-BE49-F238E27FC236}">
                <a16:creationId xmlns:a16="http://schemas.microsoft.com/office/drawing/2014/main" id="{28BFABC2-6454-CB4E-919A-AD03DCC39BB5}"/>
              </a:ext>
            </a:extLst>
          </p:cNvPr>
          <p:cNvSpPr>
            <a:spLocks noGrp="1"/>
          </p:cNvSpPr>
          <p:nvPr>
            <p:ph type="body" sz="quarter" idx="12" hasCustomPrompt="1"/>
          </p:nvPr>
        </p:nvSpPr>
        <p:spPr>
          <a:xfrm>
            <a:off x="7115174" y="3301200"/>
            <a:ext cx="5076826" cy="3556800"/>
          </a:xfrm>
        </p:spPr>
        <p:txBody>
          <a:bodyPr wrap="square" lIns="0" tIns="0" rIns="2304000" bIns="0">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0" i="0">
                <a:latin typeface="TWK Lausanne 300" panose="02000503040000020004" pitchFamily="2" charset="77"/>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Insert Subheading</a:t>
            </a:r>
            <a:br>
              <a:rPr lang="en-US" dirty="0"/>
            </a:br>
            <a:r>
              <a:rPr lang="en-US" dirty="0"/>
              <a:t>Insert Subheading</a:t>
            </a:r>
          </a:p>
        </p:txBody>
      </p:sp>
      <p:pic>
        <p:nvPicPr>
          <p:cNvPr id="7" name="Graphic 6">
            <a:extLst>
              <a:ext uri="{FF2B5EF4-FFF2-40B4-BE49-F238E27FC236}">
                <a16:creationId xmlns:a16="http://schemas.microsoft.com/office/drawing/2014/main" id="{C7902DD1-4734-594D-BB70-BA393B0D820C}"/>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007600" y="5181600"/>
            <a:ext cx="2185200" cy="1677014"/>
          </a:xfrm>
          <a:prstGeom prst="rect">
            <a:avLst/>
          </a:prstGeom>
        </p:spPr>
      </p:pic>
    </p:spTree>
    <p:extLst>
      <p:ext uri="{BB962C8B-B14F-4D97-AF65-F5344CB8AC3E}">
        <p14:creationId xmlns:p14="http://schemas.microsoft.com/office/powerpoint/2010/main" val="112567991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3_Section Header">
    <p:spTree>
      <p:nvGrpSpPr>
        <p:cNvPr id="1" name=""/>
        <p:cNvGrpSpPr/>
        <p:nvPr/>
      </p:nvGrpSpPr>
      <p:grpSpPr>
        <a:xfrm>
          <a:off x="0" y="0"/>
          <a:ext cx="0" cy="0"/>
          <a:chOff x="0" y="0"/>
          <a:chExt cx="0" cy="0"/>
        </a:xfrm>
      </p:grpSpPr>
      <p:pic>
        <p:nvPicPr>
          <p:cNvPr id="8" name="Picture 6" descr="Icon&#10;&#10;Description automatically generated">
            <a:extLst>
              <a:ext uri="{FF2B5EF4-FFF2-40B4-BE49-F238E27FC236}">
                <a16:creationId xmlns:a16="http://schemas.microsoft.com/office/drawing/2014/main" id="{4AE7AB27-7283-4352-A1A2-5516CECFA96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7"/>
          <p:cNvSpPr>
            <a:spLocks noGrp="1"/>
          </p:cNvSpPr>
          <p:nvPr>
            <p:ph type="body" sz="quarter" idx="11"/>
          </p:nvPr>
        </p:nvSpPr>
        <p:spPr>
          <a:xfrm>
            <a:off x="-1" y="1422400"/>
            <a:ext cx="4701600" cy="1440070"/>
          </a:xfrm>
        </p:spPr>
        <p:txBody>
          <a:bodyPr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9" name="Text Placeholder 8"/>
          <p:cNvSpPr>
            <a:spLocks noGrp="1"/>
          </p:cNvSpPr>
          <p:nvPr>
            <p:ph type="body" sz="quarter" idx="12"/>
          </p:nvPr>
        </p:nvSpPr>
        <p:spPr>
          <a:xfrm>
            <a:off x="0" y="0"/>
            <a:ext cx="4114800" cy="1066800"/>
          </a:xfrm>
        </p:spPr>
        <p:txBody>
          <a:bodyPr lIns="381600" tIns="763200" rIns="0" bIns="0">
            <a:noAutofit/>
          </a:bodyPr>
          <a:lstStyle>
            <a:lvl1pPr marL="0" indent="0">
              <a:buNone/>
              <a:defRPr sz="2200" b="0" i="0">
                <a:latin typeface="TWK Lausanne 450" panose="02000503040000020004" pitchFamily="2" charset="77"/>
              </a:defRPr>
            </a:lvl1pPr>
          </a:lstStyle>
          <a:p>
            <a:pPr lvl="0"/>
            <a:r>
              <a:rPr lang="en-US"/>
              <a:t>Click to edit Master text styles</a:t>
            </a:r>
          </a:p>
        </p:txBody>
      </p:sp>
      <p:sp>
        <p:nvSpPr>
          <p:cNvPr id="11" name="Text Placeholder 7"/>
          <p:cNvSpPr>
            <a:spLocks noGrp="1"/>
          </p:cNvSpPr>
          <p:nvPr>
            <p:ph type="body" sz="quarter" idx="10"/>
          </p:nvPr>
        </p:nvSpPr>
        <p:spPr>
          <a:xfrm>
            <a:off x="0" y="3302000"/>
            <a:ext cx="4114800" cy="3556000"/>
          </a:xfrm>
        </p:spPr>
        <p:txBody>
          <a:bodyPr lIns="381600" tIns="0" rIns="0" bIns="381600">
            <a:noAutofit/>
          </a:bodyPr>
          <a:lstStyle>
            <a:lvl1pPr marL="0" marR="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lang="en-GB" sz="1400" b="0" i="0" u="none" strike="noStrike" smtClean="0">
                <a:effectLst/>
                <a:latin typeface="TWK Lausanne 300" panose="02000503040000020004" pitchFamily="2" charset="77"/>
              </a:defRPr>
            </a:lvl1pPr>
          </a:lstStyle>
          <a:p>
            <a:pPr lvl="0"/>
            <a:r>
              <a:rPr lang="en-US"/>
              <a:t>Click to edit Master text styles</a:t>
            </a:r>
          </a:p>
        </p:txBody>
      </p:sp>
      <p:sp>
        <p:nvSpPr>
          <p:cNvPr id="16" name="Text Placeholder 15"/>
          <p:cNvSpPr>
            <a:spLocks noGrp="1"/>
          </p:cNvSpPr>
          <p:nvPr>
            <p:ph type="body" sz="quarter" idx="13"/>
          </p:nvPr>
        </p:nvSpPr>
        <p:spPr>
          <a:xfrm>
            <a:off x="7282575" y="3078000"/>
            <a:ext cx="3780000" cy="378000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latin typeface="Tiempos Headline Medium" panose="02020503060303060403" pitchFamily="18" charset="77"/>
              </a:defRPr>
            </a:lvl1pPr>
          </a:lstStyle>
          <a:p>
            <a:pPr lvl="0"/>
            <a:r>
              <a:rPr lang="en-US"/>
              <a:t>Click to edit Master text styles</a:t>
            </a:r>
          </a:p>
        </p:txBody>
      </p:sp>
      <p:sp>
        <p:nvSpPr>
          <p:cNvPr id="18" name="Text Placeholder 8"/>
          <p:cNvSpPr>
            <a:spLocks noGrp="1"/>
          </p:cNvSpPr>
          <p:nvPr>
            <p:ph type="body" sz="quarter" idx="14"/>
          </p:nvPr>
        </p:nvSpPr>
        <p:spPr>
          <a:xfrm>
            <a:off x="7282575" y="2023950"/>
            <a:ext cx="3780000" cy="1054050"/>
          </a:xfrm>
        </p:spPr>
        <p:txBody>
          <a:bodyPr lIns="0" tIns="0" rIns="0" bIns="0">
            <a:noAutofit/>
          </a:bodyPr>
          <a:lstStyle>
            <a:lvl1pPr marL="0" indent="0" algn="ctr">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284964586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5" name="Picture 6" descr="Icon&#10;&#10;Description automatically generated">
            <a:extLst>
              <a:ext uri="{FF2B5EF4-FFF2-40B4-BE49-F238E27FC236}">
                <a16:creationId xmlns:a16="http://schemas.microsoft.com/office/drawing/2014/main" id="{7C73C882-3B89-43B5-9C08-F08F2D584CE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Picture Placeholder 7"/>
          <p:cNvSpPr>
            <a:spLocks noGrp="1" noChangeAspect="1"/>
          </p:cNvSpPr>
          <p:nvPr>
            <p:ph type="pic" sz="quarter" idx="10"/>
          </p:nvPr>
        </p:nvSpPr>
        <p:spPr>
          <a:xfrm>
            <a:off x="6491550" y="1157550"/>
            <a:ext cx="5364000" cy="5364000"/>
          </a:xfrm>
          <a:prstGeom prst="ellipse">
            <a:avLst/>
          </a:prstGeom>
        </p:spPr>
        <p:txBody>
          <a:bodyPr rtlCol="0">
            <a:normAutofit/>
          </a:bodyPr>
          <a:lstStyle/>
          <a:p>
            <a:pPr lvl="0"/>
            <a:r>
              <a:rPr lang="en-US" noProof="0"/>
              <a:t>Click icon to add picture</a:t>
            </a:r>
            <a:endParaRPr lang="en-US" noProof="0" dirty="0"/>
          </a:p>
        </p:txBody>
      </p:sp>
      <p:sp>
        <p:nvSpPr>
          <p:cNvPr id="10" name="Text Placeholder 7"/>
          <p:cNvSpPr>
            <a:spLocks noGrp="1"/>
          </p:cNvSpPr>
          <p:nvPr>
            <p:ph type="body" sz="quarter" idx="11"/>
          </p:nvPr>
        </p:nvSpPr>
        <p:spPr>
          <a:xfrm>
            <a:off x="-1" y="1422400"/>
            <a:ext cx="4701600" cy="5435600"/>
          </a:xfrm>
        </p:spPr>
        <p:txBody>
          <a:bodyPr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11" name="Text Placeholder 8"/>
          <p:cNvSpPr>
            <a:spLocks noGrp="1"/>
          </p:cNvSpPr>
          <p:nvPr>
            <p:ph type="body" sz="quarter" idx="12"/>
          </p:nvPr>
        </p:nvSpPr>
        <p:spPr>
          <a:xfrm>
            <a:off x="0" y="0"/>
            <a:ext cx="4114800" cy="1066800"/>
          </a:xfrm>
        </p:spPr>
        <p:txBody>
          <a:bodyPr lIns="381600" tIns="763200" rIns="0" bIns="0">
            <a:noAutofit/>
          </a:bodyPr>
          <a:lstStyle>
            <a:lvl1pPr marL="0" indent="0">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76807431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omparison">
    <p:bg>
      <p:bgPr>
        <a:solidFill>
          <a:srgbClr val="F7F5F2"/>
        </a:solidFill>
        <a:effectLst/>
      </p:bgPr>
    </p:bg>
    <p:spTree>
      <p:nvGrpSpPr>
        <p:cNvPr id="1" name=""/>
        <p:cNvGrpSpPr/>
        <p:nvPr/>
      </p:nvGrpSpPr>
      <p:grpSpPr>
        <a:xfrm>
          <a:off x="0" y="0"/>
          <a:ext cx="0" cy="0"/>
          <a:chOff x="0" y="0"/>
          <a:chExt cx="0" cy="0"/>
        </a:xfrm>
      </p:grpSpPr>
      <p:pic>
        <p:nvPicPr>
          <p:cNvPr id="2" name="Picture 6" descr="Graphical user interface&#10;&#10;Description automatically generated with medium confidence">
            <a:extLst>
              <a:ext uri="{FF2B5EF4-FFF2-40B4-BE49-F238E27FC236}">
                <a16:creationId xmlns:a16="http://schemas.microsoft.com/office/drawing/2014/main" id="{31314DAE-6C81-4106-892E-B15C1C452FD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2199069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pic>
        <p:nvPicPr>
          <p:cNvPr id="4" name="Picture 6" descr="Shape&#10;&#10;Description automatically generated with medium confidence">
            <a:extLst>
              <a:ext uri="{FF2B5EF4-FFF2-40B4-BE49-F238E27FC236}">
                <a16:creationId xmlns:a16="http://schemas.microsoft.com/office/drawing/2014/main" id="{D0E72BA4-D5D8-4809-AFBC-9843BF55B6F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Picture Placeholder 7"/>
          <p:cNvSpPr>
            <a:spLocks noGrp="1" noChangeAspect="1"/>
          </p:cNvSpPr>
          <p:nvPr>
            <p:ph type="pic" sz="quarter" idx="10"/>
          </p:nvPr>
        </p:nvSpPr>
        <p:spPr>
          <a:xfrm>
            <a:off x="338400" y="1157550"/>
            <a:ext cx="5364000" cy="5364000"/>
          </a:xfrm>
          <a:prstGeom prst="ellipse">
            <a:avLst/>
          </a:prstGeom>
        </p:spPr>
        <p:txBody>
          <a:bodyPr rtlCol="0">
            <a:normAutofit/>
          </a:bodyPr>
          <a:lstStyle/>
          <a:p>
            <a:pPr lvl="0"/>
            <a:r>
              <a:rPr lang="en-US" noProof="0"/>
              <a:t>Click icon to add picture</a:t>
            </a:r>
            <a:endParaRPr lang="en-US" noProof="0" dirty="0"/>
          </a:p>
        </p:txBody>
      </p:sp>
      <p:sp>
        <p:nvSpPr>
          <p:cNvPr id="13" name="Text Placeholder 8"/>
          <p:cNvSpPr>
            <a:spLocks noGrp="1"/>
          </p:cNvSpPr>
          <p:nvPr>
            <p:ph type="body" sz="quarter" idx="14"/>
          </p:nvPr>
        </p:nvSpPr>
        <p:spPr>
          <a:xfrm>
            <a:off x="6040800" y="821099"/>
            <a:ext cx="6151200" cy="4282241"/>
          </a:xfrm>
        </p:spPr>
        <p:txBody>
          <a:bodyPr lIns="0" tIns="0" rIns="0" bIns="0">
            <a:noAutofit/>
          </a:bodyPr>
          <a:lstStyle>
            <a:lvl1pPr marL="0" marR="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sz="1400" b="0" i="0">
                <a:latin typeface="TWK Lausanne 30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15133913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bg1"/>
        </a:solidFill>
        <a:effectLst/>
      </p:bgPr>
    </p:bg>
    <p:spTree>
      <p:nvGrpSpPr>
        <p:cNvPr id="1" name=""/>
        <p:cNvGrpSpPr/>
        <p:nvPr/>
      </p:nvGrpSpPr>
      <p:grpSpPr>
        <a:xfrm>
          <a:off x="0" y="0"/>
          <a:ext cx="0" cy="0"/>
          <a:chOff x="0" y="0"/>
          <a:chExt cx="0" cy="0"/>
        </a:xfrm>
      </p:grpSpPr>
      <p:pic>
        <p:nvPicPr>
          <p:cNvPr id="3" name="Picture 2" descr="Chart, histogram&#10;&#10;Description automatically generated">
            <a:extLst>
              <a:ext uri="{FF2B5EF4-FFF2-40B4-BE49-F238E27FC236}">
                <a16:creationId xmlns:a16="http://schemas.microsoft.com/office/drawing/2014/main" id="{EC1F9BB0-CF24-2841-8C9B-D0D9CCEEF9AD}"/>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Text Placeholder 7">
            <a:extLst>
              <a:ext uri="{FF2B5EF4-FFF2-40B4-BE49-F238E27FC236}">
                <a16:creationId xmlns:a16="http://schemas.microsoft.com/office/drawing/2014/main" id="{1D42CA2C-ECAA-784B-8D93-5EF4069AFEE4}"/>
              </a:ext>
            </a:extLst>
          </p:cNvPr>
          <p:cNvSpPr>
            <a:spLocks noGrp="1"/>
          </p:cNvSpPr>
          <p:nvPr>
            <p:ph type="body" sz="quarter" idx="10" hasCustomPrompt="1"/>
          </p:nvPr>
        </p:nvSpPr>
        <p:spPr>
          <a:xfrm>
            <a:off x="6576000" y="952500"/>
            <a:ext cx="5616000" cy="5905500"/>
          </a:xfrm>
        </p:spPr>
        <p:txBody>
          <a:bodyPr wrap="square" lIns="0" tIns="0" rIns="806400" bIns="381600">
            <a:noAutofit/>
          </a:bodyPr>
          <a:lstStyle>
            <a:lvl1pPr marL="0" marR="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lang="en-GB" sz="1600" b="0" i="0" u="none" strike="noStrike" smtClean="0">
                <a:effectLst/>
                <a:latin typeface="TWK Lausanne 300" panose="02000503040000020004" pitchFamily="2" charset="77"/>
              </a:defRPr>
            </a:lvl1pPr>
          </a:lstStyle>
          <a:p>
            <a:pPr marL="0" marR="0" lvl="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p>
        </p:txBody>
      </p:sp>
      <p:sp>
        <p:nvSpPr>
          <p:cNvPr id="9" name="Text Placeholder 7">
            <a:extLst>
              <a:ext uri="{FF2B5EF4-FFF2-40B4-BE49-F238E27FC236}">
                <a16:creationId xmlns:a16="http://schemas.microsoft.com/office/drawing/2014/main" id="{F96D3AE6-1913-014A-AD78-EAC7D5557487}"/>
              </a:ext>
            </a:extLst>
          </p:cNvPr>
          <p:cNvSpPr>
            <a:spLocks noGrp="1"/>
          </p:cNvSpPr>
          <p:nvPr>
            <p:ph type="body" sz="quarter" idx="11" hasCustomPrompt="1"/>
          </p:nvPr>
        </p:nvSpPr>
        <p:spPr>
          <a:xfrm>
            <a:off x="0" y="0"/>
            <a:ext cx="4114800" cy="2246400"/>
          </a:xfrm>
        </p:spPr>
        <p:txBody>
          <a:bodyPr wrap="square" lIns="381600" tIns="954000" rIns="0" bIns="0">
            <a:noAutofit/>
          </a:bodyPr>
          <a:lstStyle>
            <a:lvl1pPr marL="0" indent="0" fontAlgn="t">
              <a:buNone/>
              <a:defRPr lang="en-GB" sz="2400" b="0" i="0" u="none" strike="noStrike" smtClean="0">
                <a:effectLst/>
                <a:latin typeface="Tiempos Headline Medium" panose="02020503060303060403" pitchFamily="18" charset="77"/>
              </a:defRPr>
            </a:lvl1pPr>
          </a:lstStyle>
          <a:p>
            <a:r>
              <a:rPr lang="en-GB" b="0" i="0" u="none" strike="noStrike" dirty="0">
                <a:solidFill>
                  <a:srgbClr val="000000"/>
                </a:solidFill>
                <a:effectLst/>
              </a:rPr>
              <a:t>Insert Heading</a:t>
            </a:r>
            <a:br>
              <a:rPr lang="en-GB" b="0" i="0" u="none" strike="noStrike" dirty="0">
                <a:solidFill>
                  <a:srgbClr val="000000"/>
                </a:solidFill>
                <a:effectLst/>
              </a:rPr>
            </a:br>
            <a:r>
              <a:rPr lang="en-GB" b="0" i="0" u="none" strike="noStrike" dirty="0">
                <a:solidFill>
                  <a:srgbClr val="000000"/>
                </a:solidFill>
                <a:effectLst/>
              </a:rPr>
              <a:t>Insert Heading</a:t>
            </a:r>
          </a:p>
        </p:txBody>
      </p:sp>
      <p:sp>
        <p:nvSpPr>
          <p:cNvPr id="12" name="Text Placeholder 11">
            <a:extLst>
              <a:ext uri="{FF2B5EF4-FFF2-40B4-BE49-F238E27FC236}">
                <a16:creationId xmlns:a16="http://schemas.microsoft.com/office/drawing/2014/main" id="{9D0863AB-7E4B-BF4C-BDCD-9591B56594E9}"/>
              </a:ext>
            </a:extLst>
          </p:cNvPr>
          <p:cNvSpPr>
            <a:spLocks noGrp="1"/>
          </p:cNvSpPr>
          <p:nvPr>
            <p:ph type="body" sz="quarter" idx="12" hasCustomPrompt="1"/>
          </p:nvPr>
        </p:nvSpPr>
        <p:spPr>
          <a:xfrm>
            <a:off x="0" y="0"/>
            <a:ext cx="1224000" cy="762000"/>
          </a:xfrm>
        </p:spPr>
        <p:txBody>
          <a:bodyPr wrap="square" lIns="381600" tIns="0" rIns="0" bIns="0" anchor="b" anchorCtr="0">
            <a:noAutofit/>
          </a:bodyPr>
          <a:lstStyle>
            <a:lvl1pPr marL="0" indent="0" fontAlgn="b">
              <a:buNone/>
              <a:defRPr sz="2200" b="0" i="0">
                <a:latin typeface="TWK Lausanne 450" panose="02000503040000020004" pitchFamily="2" charset="77"/>
              </a:defRPr>
            </a:lvl1pPr>
          </a:lstStyle>
          <a:p>
            <a:pPr lvl="0"/>
            <a:r>
              <a:rPr lang="en-US" dirty="0"/>
              <a:t>01</a:t>
            </a:r>
          </a:p>
        </p:txBody>
      </p:sp>
    </p:spTree>
    <p:extLst>
      <p:ext uri="{BB962C8B-B14F-4D97-AF65-F5344CB8AC3E}">
        <p14:creationId xmlns:p14="http://schemas.microsoft.com/office/powerpoint/2010/main" val="16068281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 and Content">
    <p:bg>
      <p:bgPr>
        <a:solidFill>
          <a:schemeClr val="bg1"/>
        </a:solidFill>
        <a:effectLst/>
      </p:bgPr>
    </p:bg>
    <p:spTree>
      <p:nvGrpSpPr>
        <p:cNvPr id="1" name=""/>
        <p:cNvGrpSpPr/>
        <p:nvPr/>
      </p:nvGrpSpPr>
      <p:grpSpPr>
        <a:xfrm>
          <a:off x="0" y="0"/>
          <a:ext cx="0" cy="0"/>
          <a:chOff x="0" y="0"/>
          <a:chExt cx="0" cy="0"/>
        </a:xfrm>
      </p:grpSpPr>
      <p:pic>
        <p:nvPicPr>
          <p:cNvPr id="4" name="Picture 3" descr="Chart, histogram&#10;&#10;Description automatically generated">
            <a:extLst>
              <a:ext uri="{FF2B5EF4-FFF2-40B4-BE49-F238E27FC236}">
                <a16:creationId xmlns:a16="http://schemas.microsoft.com/office/drawing/2014/main" id="{4D2A5C20-E9F2-1F46-9F07-8222C19D22E0}"/>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Text Placeholder 7">
            <a:extLst>
              <a:ext uri="{FF2B5EF4-FFF2-40B4-BE49-F238E27FC236}">
                <a16:creationId xmlns:a16="http://schemas.microsoft.com/office/drawing/2014/main" id="{1D42CA2C-ECAA-784B-8D93-5EF4069AFEE4}"/>
              </a:ext>
            </a:extLst>
          </p:cNvPr>
          <p:cNvSpPr>
            <a:spLocks noGrp="1"/>
          </p:cNvSpPr>
          <p:nvPr>
            <p:ph type="body" sz="quarter" idx="10" hasCustomPrompt="1"/>
          </p:nvPr>
        </p:nvSpPr>
        <p:spPr>
          <a:xfrm>
            <a:off x="6576000" y="952500"/>
            <a:ext cx="5616000" cy="5905500"/>
          </a:xfrm>
        </p:spPr>
        <p:txBody>
          <a:bodyPr wrap="square" lIns="0" tIns="0" rIns="806400" bIns="381600">
            <a:noAutofit/>
          </a:bodyPr>
          <a:lstStyle>
            <a:lvl1pPr marL="0" marR="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lang="en-GB" sz="1600" b="0" i="0" u="none" strike="noStrike" smtClean="0">
                <a:effectLst/>
                <a:latin typeface="TWK Lausanne 300" panose="02000503040000020004" pitchFamily="2" charset="77"/>
              </a:defRPr>
            </a:lvl1pPr>
          </a:lstStyle>
          <a:p>
            <a:pPr marL="0" marR="0" lvl="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p>
        </p:txBody>
      </p:sp>
      <p:sp>
        <p:nvSpPr>
          <p:cNvPr id="9" name="Text Placeholder 7">
            <a:extLst>
              <a:ext uri="{FF2B5EF4-FFF2-40B4-BE49-F238E27FC236}">
                <a16:creationId xmlns:a16="http://schemas.microsoft.com/office/drawing/2014/main" id="{F96D3AE6-1913-014A-AD78-EAC7D5557487}"/>
              </a:ext>
            </a:extLst>
          </p:cNvPr>
          <p:cNvSpPr>
            <a:spLocks noGrp="1"/>
          </p:cNvSpPr>
          <p:nvPr>
            <p:ph type="body" sz="quarter" idx="11" hasCustomPrompt="1"/>
          </p:nvPr>
        </p:nvSpPr>
        <p:spPr>
          <a:xfrm>
            <a:off x="0" y="0"/>
            <a:ext cx="4114800" cy="2246400"/>
          </a:xfrm>
        </p:spPr>
        <p:txBody>
          <a:bodyPr wrap="square" lIns="381600" tIns="954000" rIns="0" bIns="0">
            <a:noAutofit/>
          </a:bodyPr>
          <a:lstStyle>
            <a:lvl1pPr marL="0" indent="0" fontAlgn="t">
              <a:buNone/>
              <a:defRPr lang="en-GB" sz="2400" b="0" i="0" u="none" strike="noStrike" smtClean="0">
                <a:effectLst/>
                <a:latin typeface="Tiempos Headline Medium" panose="02020503060303060403" pitchFamily="18" charset="77"/>
              </a:defRPr>
            </a:lvl1pPr>
          </a:lstStyle>
          <a:p>
            <a:r>
              <a:rPr lang="en-GB" b="0" i="0" u="none" strike="noStrike" dirty="0">
                <a:solidFill>
                  <a:srgbClr val="000000"/>
                </a:solidFill>
                <a:effectLst/>
              </a:rPr>
              <a:t>Insert Heading</a:t>
            </a:r>
            <a:br>
              <a:rPr lang="en-GB" b="0" i="0" u="none" strike="noStrike" dirty="0">
                <a:solidFill>
                  <a:srgbClr val="000000"/>
                </a:solidFill>
                <a:effectLst/>
              </a:rPr>
            </a:br>
            <a:r>
              <a:rPr lang="en-GB" b="0" i="0" u="none" strike="noStrike" dirty="0">
                <a:solidFill>
                  <a:srgbClr val="000000"/>
                </a:solidFill>
                <a:effectLst/>
              </a:rPr>
              <a:t>Insert Heading</a:t>
            </a:r>
          </a:p>
        </p:txBody>
      </p:sp>
      <p:sp>
        <p:nvSpPr>
          <p:cNvPr id="12" name="Text Placeholder 11">
            <a:extLst>
              <a:ext uri="{FF2B5EF4-FFF2-40B4-BE49-F238E27FC236}">
                <a16:creationId xmlns:a16="http://schemas.microsoft.com/office/drawing/2014/main" id="{9D0863AB-7E4B-BF4C-BDCD-9591B56594E9}"/>
              </a:ext>
            </a:extLst>
          </p:cNvPr>
          <p:cNvSpPr>
            <a:spLocks noGrp="1"/>
          </p:cNvSpPr>
          <p:nvPr>
            <p:ph type="body" sz="quarter" idx="12" hasCustomPrompt="1"/>
          </p:nvPr>
        </p:nvSpPr>
        <p:spPr>
          <a:xfrm>
            <a:off x="0" y="0"/>
            <a:ext cx="1224000" cy="762000"/>
          </a:xfrm>
        </p:spPr>
        <p:txBody>
          <a:bodyPr wrap="square" lIns="381600" tIns="0" rIns="0" bIns="0" anchor="b" anchorCtr="0">
            <a:noAutofit/>
          </a:bodyPr>
          <a:lstStyle>
            <a:lvl1pPr marL="0" indent="0" fontAlgn="b">
              <a:buNone/>
              <a:defRPr sz="2200" b="0" i="0">
                <a:latin typeface="TWK Lausanne 450" panose="02000503040000020004" pitchFamily="2" charset="77"/>
              </a:defRPr>
            </a:lvl1pPr>
          </a:lstStyle>
          <a:p>
            <a:pPr lvl="0"/>
            <a:r>
              <a:rPr lang="en-US" dirty="0"/>
              <a:t>01</a:t>
            </a:r>
          </a:p>
        </p:txBody>
      </p:sp>
    </p:spTree>
    <p:extLst>
      <p:ext uri="{BB962C8B-B14F-4D97-AF65-F5344CB8AC3E}">
        <p14:creationId xmlns:p14="http://schemas.microsoft.com/office/powerpoint/2010/main" val="955816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Title and Content">
    <p:bg>
      <p:bgPr>
        <a:solidFill>
          <a:schemeClr val="bg1"/>
        </a:solidFill>
        <a:effectLst/>
      </p:bgPr>
    </p:bg>
    <p:spTree>
      <p:nvGrpSpPr>
        <p:cNvPr id="1" name=""/>
        <p:cNvGrpSpPr/>
        <p:nvPr/>
      </p:nvGrpSpPr>
      <p:grpSpPr>
        <a:xfrm>
          <a:off x="0" y="0"/>
          <a:ext cx="0" cy="0"/>
          <a:chOff x="0" y="0"/>
          <a:chExt cx="0" cy="0"/>
        </a:xfrm>
      </p:grpSpPr>
      <p:pic>
        <p:nvPicPr>
          <p:cNvPr id="3" name="Picture 2" descr="Chart&#10;&#10;Description automatically generated with medium confidence">
            <a:extLst>
              <a:ext uri="{FF2B5EF4-FFF2-40B4-BE49-F238E27FC236}">
                <a16:creationId xmlns:a16="http://schemas.microsoft.com/office/drawing/2014/main" id="{4A789E2F-CB2E-9748-A25D-1567D440796A}"/>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Text Placeholder 7">
            <a:extLst>
              <a:ext uri="{FF2B5EF4-FFF2-40B4-BE49-F238E27FC236}">
                <a16:creationId xmlns:a16="http://schemas.microsoft.com/office/drawing/2014/main" id="{1D42CA2C-ECAA-784B-8D93-5EF4069AFEE4}"/>
              </a:ext>
            </a:extLst>
          </p:cNvPr>
          <p:cNvSpPr>
            <a:spLocks noGrp="1"/>
          </p:cNvSpPr>
          <p:nvPr>
            <p:ph type="body" sz="quarter" idx="10" hasCustomPrompt="1"/>
          </p:nvPr>
        </p:nvSpPr>
        <p:spPr>
          <a:xfrm>
            <a:off x="6576000" y="952500"/>
            <a:ext cx="5616000" cy="5905500"/>
          </a:xfrm>
        </p:spPr>
        <p:txBody>
          <a:bodyPr wrap="square" lIns="0" tIns="0" rIns="806400" bIns="381600">
            <a:noAutofit/>
          </a:bodyPr>
          <a:lstStyle>
            <a:lvl1pPr marL="0" marR="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lang="en-GB" sz="1600" b="0" i="0" u="none" strike="noStrike" smtClean="0">
                <a:effectLst/>
                <a:latin typeface="TWK Lausanne 300" panose="02000503040000020004" pitchFamily="2" charset="77"/>
              </a:defRPr>
            </a:lvl1pPr>
          </a:lstStyle>
          <a:p>
            <a:pPr marL="0" marR="0" lvl="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p>
        </p:txBody>
      </p:sp>
      <p:sp>
        <p:nvSpPr>
          <p:cNvPr id="9" name="Text Placeholder 7">
            <a:extLst>
              <a:ext uri="{FF2B5EF4-FFF2-40B4-BE49-F238E27FC236}">
                <a16:creationId xmlns:a16="http://schemas.microsoft.com/office/drawing/2014/main" id="{F96D3AE6-1913-014A-AD78-EAC7D5557487}"/>
              </a:ext>
            </a:extLst>
          </p:cNvPr>
          <p:cNvSpPr>
            <a:spLocks noGrp="1"/>
          </p:cNvSpPr>
          <p:nvPr>
            <p:ph type="body" sz="quarter" idx="11" hasCustomPrompt="1"/>
          </p:nvPr>
        </p:nvSpPr>
        <p:spPr>
          <a:xfrm>
            <a:off x="0" y="0"/>
            <a:ext cx="4114800" cy="2246400"/>
          </a:xfrm>
        </p:spPr>
        <p:txBody>
          <a:bodyPr wrap="square" lIns="381600" tIns="954000" rIns="0" bIns="0">
            <a:noAutofit/>
          </a:bodyPr>
          <a:lstStyle>
            <a:lvl1pPr marL="0" indent="0" fontAlgn="t">
              <a:buNone/>
              <a:defRPr lang="en-GB" sz="2400" b="0" i="0" u="none" strike="noStrike" smtClean="0">
                <a:effectLst/>
                <a:latin typeface="Tiempos Headline Medium" panose="02020503060303060403" pitchFamily="18" charset="77"/>
              </a:defRPr>
            </a:lvl1pPr>
          </a:lstStyle>
          <a:p>
            <a:r>
              <a:rPr lang="en-GB" b="0" i="0" u="none" strike="noStrike" dirty="0">
                <a:solidFill>
                  <a:srgbClr val="000000"/>
                </a:solidFill>
                <a:effectLst/>
              </a:rPr>
              <a:t>Insert Heading</a:t>
            </a:r>
            <a:br>
              <a:rPr lang="en-GB" b="0" i="0" u="none" strike="noStrike" dirty="0">
                <a:solidFill>
                  <a:srgbClr val="000000"/>
                </a:solidFill>
                <a:effectLst/>
              </a:rPr>
            </a:br>
            <a:r>
              <a:rPr lang="en-GB" b="0" i="0" u="none" strike="noStrike" dirty="0">
                <a:solidFill>
                  <a:srgbClr val="000000"/>
                </a:solidFill>
                <a:effectLst/>
              </a:rPr>
              <a:t>Insert Heading</a:t>
            </a:r>
          </a:p>
        </p:txBody>
      </p:sp>
      <p:sp>
        <p:nvSpPr>
          <p:cNvPr id="12" name="Text Placeholder 11">
            <a:extLst>
              <a:ext uri="{FF2B5EF4-FFF2-40B4-BE49-F238E27FC236}">
                <a16:creationId xmlns:a16="http://schemas.microsoft.com/office/drawing/2014/main" id="{9D0863AB-7E4B-BF4C-BDCD-9591B56594E9}"/>
              </a:ext>
            </a:extLst>
          </p:cNvPr>
          <p:cNvSpPr>
            <a:spLocks noGrp="1"/>
          </p:cNvSpPr>
          <p:nvPr>
            <p:ph type="body" sz="quarter" idx="12" hasCustomPrompt="1"/>
          </p:nvPr>
        </p:nvSpPr>
        <p:spPr>
          <a:xfrm>
            <a:off x="0" y="0"/>
            <a:ext cx="1224000" cy="762000"/>
          </a:xfrm>
        </p:spPr>
        <p:txBody>
          <a:bodyPr wrap="square" lIns="381600" tIns="0" rIns="0" bIns="0" anchor="b" anchorCtr="0">
            <a:noAutofit/>
          </a:bodyPr>
          <a:lstStyle>
            <a:lvl1pPr marL="0" indent="0" fontAlgn="b">
              <a:buNone/>
              <a:defRPr sz="2200" b="0" i="0">
                <a:latin typeface="TWK Lausanne 450" panose="02000503040000020004" pitchFamily="2" charset="77"/>
              </a:defRPr>
            </a:lvl1pPr>
          </a:lstStyle>
          <a:p>
            <a:pPr lvl="0"/>
            <a:r>
              <a:rPr lang="en-US" dirty="0"/>
              <a:t>01</a:t>
            </a:r>
          </a:p>
        </p:txBody>
      </p:sp>
    </p:spTree>
    <p:extLst>
      <p:ext uri="{BB962C8B-B14F-4D97-AF65-F5344CB8AC3E}">
        <p14:creationId xmlns:p14="http://schemas.microsoft.com/office/powerpoint/2010/main" val="23876731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Title and Content">
    <p:bg>
      <p:bgPr>
        <a:solidFill>
          <a:schemeClr val="bg1"/>
        </a:solidFill>
        <a:effectLst/>
      </p:bgPr>
    </p:bg>
    <p:spTree>
      <p:nvGrpSpPr>
        <p:cNvPr id="1" name=""/>
        <p:cNvGrpSpPr/>
        <p:nvPr/>
      </p:nvGrpSpPr>
      <p:grpSpPr>
        <a:xfrm>
          <a:off x="0" y="0"/>
          <a:ext cx="0" cy="0"/>
          <a:chOff x="0" y="0"/>
          <a:chExt cx="0" cy="0"/>
        </a:xfrm>
      </p:grpSpPr>
      <p:pic>
        <p:nvPicPr>
          <p:cNvPr id="4" name="Picture 3" descr="Icon&#10;&#10;Description automatically generated">
            <a:extLst>
              <a:ext uri="{FF2B5EF4-FFF2-40B4-BE49-F238E27FC236}">
                <a16:creationId xmlns:a16="http://schemas.microsoft.com/office/drawing/2014/main" id="{EAF3E749-9D2D-A748-8307-09B043848F69}"/>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Text Placeholder 7">
            <a:extLst>
              <a:ext uri="{FF2B5EF4-FFF2-40B4-BE49-F238E27FC236}">
                <a16:creationId xmlns:a16="http://schemas.microsoft.com/office/drawing/2014/main" id="{1D42CA2C-ECAA-784B-8D93-5EF4069AFEE4}"/>
              </a:ext>
            </a:extLst>
          </p:cNvPr>
          <p:cNvSpPr>
            <a:spLocks noGrp="1"/>
          </p:cNvSpPr>
          <p:nvPr>
            <p:ph type="body" sz="quarter" idx="10" hasCustomPrompt="1"/>
          </p:nvPr>
        </p:nvSpPr>
        <p:spPr>
          <a:xfrm>
            <a:off x="6576000" y="952500"/>
            <a:ext cx="5616000" cy="5905500"/>
          </a:xfrm>
        </p:spPr>
        <p:txBody>
          <a:bodyPr wrap="square" lIns="0" tIns="0" rIns="806400" bIns="381600">
            <a:noAutofit/>
          </a:bodyPr>
          <a:lstStyle>
            <a:lvl1pPr marL="0" marR="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lang="en-GB" sz="1600" b="0" i="0" u="none" strike="noStrike" smtClean="0">
                <a:effectLst/>
                <a:latin typeface="TWK Lausanne 300" panose="02000503040000020004" pitchFamily="2" charset="77"/>
              </a:defRPr>
            </a:lvl1pPr>
          </a:lstStyle>
          <a:p>
            <a:pPr marL="0" marR="0" lvl="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p>
        </p:txBody>
      </p:sp>
      <p:sp>
        <p:nvSpPr>
          <p:cNvPr id="9" name="Text Placeholder 7">
            <a:extLst>
              <a:ext uri="{FF2B5EF4-FFF2-40B4-BE49-F238E27FC236}">
                <a16:creationId xmlns:a16="http://schemas.microsoft.com/office/drawing/2014/main" id="{F96D3AE6-1913-014A-AD78-EAC7D5557487}"/>
              </a:ext>
            </a:extLst>
          </p:cNvPr>
          <p:cNvSpPr>
            <a:spLocks noGrp="1"/>
          </p:cNvSpPr>
          <p:nvPr>
            <p:ph type="body" sz="quarter" idx="11" hasCustomPrompt="1"/>
          </p:nvPr>
        </p:nvSpPr>
        <p:spPr>
          <a:xfrm>
            <a:off x="0" y="0"/>
            <a:ext cx="4114800" cy="2246400"/>
          </a:xfrm>
        </p:spPr>
        <p:txBody>
          <a:bodyPr wrap="square" lIns="381600" tIns="954000" rIns="0" bIns="0">
            <a:noAutofit/>
          </a:bodyPr>
          <a:lstStyle>
            <a:lvl1pPr marL="0" indent="0" fontAlgn="t">
              <a:buNone/>
              <a:defRPr lang="en-GB" sz="2400" b="0" i="0" u="none" strike="noStrike" smtClean="0">
                <a:effectLst/>
                <a:latin typeface="Tiempos Headline Medium" panose="02020503060303060403" pitchFamily="18" charset="77"/>
              </a:defRPr>
            </a:lvl1pPr>
          </a:lstStyle>
          <a:p>
            <a:r>
              <a:rPr lang="en-GB" b="0" i="0" u="none" strike="noStrike" dirty="0">
                <a:solidFill>
                  <a:srgbClr val="000000"/>
                </a:solidFill>
                <a:effectLst/>
              </a:rPr>
              <a:t>Insert Heading</a:t>
            </a:r>
            <a:br>
              <a:rPr lang="en-GB" b="0" i="0" u="none" strike="noStrike" dirty="0">
                <a:solidFill>
                  <a:srgbClr val="000000"/>
                </a:solidFill>
                <a:effectLst/>
              </a:rPr>
            </a:br>
            <a:r>
              <a:rPr lang="en-GB" b="0" i="0" u="none" strike="noStrike" dirty="0">
                <a:solidFill>
                  <a:srgbClr val="000000"/>
                </a:solidFill>
                <a:effectLst/>
              </a:rPr>
              <a:t>Insert Heading</a:t>
            </a:r>
          </a:p>
        </p:txBody>
      </p:sp>
      <p:sp>
        <p:nvSpPr>
          <p:cNvPr id="12" name="Text Placeholder 11">
            <a:extLst>
              <a:ext uri="{FF2B5EF4-FFF2-40B4-BE49-F238E27FC236}">
                <a16:creationId xmlns:a16="http://schemas.microsoft.com/office/drawing/2014/main" id="{9D0863AB-7E4B-BF4C-BDCD-9591B56594E9}"/>
              </a:ext>
            </a:extLst>
          </p:cNvPr>
          <p:cNvSpPr>
            <a:spLocks noGrp="1"/>
          </p:cNvSpPr>
          <p:nvPr>
            <p:ph type="body" sz="quarter" idx="12" hasCustomPrompt="1"/>
          </p:nvPr>
        </p:nvSpPr>
        <p:spPr>
          <a:xfrm>
            <a:off x="0" y="0"/>
            <a:ext cx="1224000" cy="762000"/>
          </a:xfrm>
        </p:spPr>
        <p:txBody>
          <a:bodyPr wrap="square" lIns="381600" tIns="0" rIns="0" bIns="0" anchor="b" anchorCtr="0">
            <a:noAutofit/>
          </a:bodyPr>
          <a:lstStyle>
            <a:lvl1pPr marL="0" indent="0" fontAlgn="b">
              <a:buNone/>
              <a:defRPr sz="2200" b="0" i="0">
                <a:latin typeface="TWK Lausanne 450" panose="02000503040000020004" pitchFamily="2" charset="77"/>
              </a:defRPr>
            </a:lvl1pPr>
          </a:lstStyle>
          <a:p>
            <a:pPr lvl="0"/>
            <a:r>
              <a:rPr lang="en-US" dirty="0"/>
              <a:t>01</a:t>
            </a:r>
          </a:p>
        </p:txBody>
      </p:sp>
    </p:spTree>
    <p:extLst>
      <p:ext uri="{BB962C8B-B14F-4D97-AF65-F5344CB8AC3E}">
        <p14:creationId xmlns:p14="http://schemas.microsoft.com/office/powerpoint/2010/main" val="11661000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Title and Content">
    <p:bg>
      <p:bgPr>
        <a:solidFill>
          <a:schemeClr val="bg1"/>
        </a:solidFill>
        <a:effectLst/>
      </p:bgPr>
    </p:bg>
    <p:spTree>
      <p:nvGrpSpPr>
        <p:cNvPr id="1" name=""/>
        <p:cNvGrpSpPr/>
        <p:nvPr/>
      </p:nvGrpSpPr>
      <p:grpSpPr>
        <a:xfrm>
          <a:off x="0" y="0"/>
          <a:ext cx="0" cy="0"/>
          <a:chOff x="0" y="0"/>
          <a:chExt cx="0" cy="0"/>
        </a:xfrm>
      </p:grpSpPr>
      <p:pic>
        <p:nvPicPr>
          <p:cNvPr id="3" name="Picture 2" descr="A picture containing icon&#10;&#10;Description automatically generated">
            <a:extLst>
              <a:ext uri="{FF2B5EF4-FFF2-40B4-BE49-F238E27FC236}">
                <a16:creationId xmlns:a16="http://schemas.microsoft.com/office/drawing/2014/main" id="{E0EDE712-F690-534D-B6E2-E7BC23FFBABD}"/>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Text Placeholder 7">
            <a:extLst>
              <a:ext uri="{FF2B5EF4-FFF2-40B4-BE49-F238E27FC236}">
                <a16:creationId xmlns:a16="http://schemas.microsoft.com/office/drawing/2014/main" id="{1D42CA2C-ECAA-784B-8D93-5EF4069AFEE4}"/>
              </a:ext>
            </a:extLst>
          </p:cNvPr>
          <p:cNvSpPr>
            <a:spLocks noGrp="1"/>
          </p:cNvSpPr>
          <p:nvPr>
            <p:ph type="body" sz="quarter" idx="10" hasCustomPrompt="1"/>
          </p:nvPr>
        </p:nvSpPr>
        <p:spPr>
          <a:xfrm>
            <a:off x="6576000" y="952500"/>
            <a:ext cx="5616000" cy="5905500"/>
          </a:xfrm>
        </p:spPr>
        <p:txBody>
          <a:bodyPr wrap="square" lIns="0" tIns="0" rIns="806400" bIns="381600">
            <a:noAutofit/>
          </a:bodyPr>
          <a:lstStyle>
            <a:lvl1pPr marL="0" marR="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lang="en-GB" sz="1600" b="0" i="0" u="none" strike="noStrike" smtClean="0">
                <a:effectLst/>
                <a:latin typeface="TWK Lausanne 300" panose="02000503040000020004" pitchFamily="2" charset="77"/>
              </a:defRPr>
            </a:lvl1pPr>
          </a:lstStyle>
          <a:p>
            <a:pPr marL="0" marR="0" lvl="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p>
        </p:txBody>
      </p:sp>
      <p:sp>
        <p:nvSpPr>
          <p:cNvPr id="9" name="Text Placeholder 7">
            <a:extLst>
              <a:ext uri="{FF2B5EF4-FFF2-40B4-BE49-F238E27FC236}">
                <a16:creationId xmlns:a16="http://schemas.microsoft.com/office/drawing/2014/main" id="{F96D3AE6-1913-014A-AD78-EAC7D5557487}"/>
              </a:ext>
            </a:extLst>
          </p:cNvPr>
          <p:cNvSpPr>
            <a:spLocks noGrp="1"/>
          </p:cNvSpPr>
          <p:nvPr>
            <p:ph type="body" sz="quarter" idx="11" hasCustomPrompt="1"/>
          </p:nvPr>
        </p:nvSpPr>
        <p:spPr>
          <a:xfrm>
            <a:off x="0" y="0"/>
            <a:ext cx="4114800" cy="2246400"/>
          </a:xfrm>
        </p:spPr>
        <p:txBody>
          <a:bodyPr wrap="square" lIns="381600" tIns="954000" rIns="0" bIns="0">
            <a:noAutofit/>
          </a:bodyPr>
          <a:lstStyle>
            <a:lvl1pPr marL="0" indent="0" fontAlgn="t">
              <a:buNone/>
              <a:defRPr lang="en-GB" sz="2400" b="0" i="0" u="none" strike="noStrike" smtClean="0">
                <a:effectLst/>
                <a:latin typeface="Tiempos Headline Medium" panose="02020503060303060403" pitchFamily="18" charset="77"/>
              </a:defRPr>
            </a:lvl1pPr>
          </a:lstStyle>
          <a:p>
            <a:r>
              <a:rPr lang="en-GB" b="0" i="0" u="none" strike="noStrike" dirty="0">
                <a:solidFill>
                  <a:srgbClr val="000000"/>
                </a:solidFill>
                <a:effectLst/>
              </a:rPr>
              <a:t>Insert Heading</a:t>
            </a:r>
            <a:br>
              <a:rPr lang="en-GB" b="0" i="0" u="none" strike="noStrike" dirty="0">
                <a:solidFill>
                  <a:srgbClr val="000000"/>
                </a:solidFill>
                <a:effectLst/>
              </a:rPr>
            </a:br>
            <a:r>
              <a:rPr lang="en-GB" b="0" i="0" u="none" strike="noStrike" dirty="0">
                <a:solidFill>
                  <a:srgbClr val="000000"/>
                </a:solidFill>
                <a:effectLst/>
              </a:rPr>
              <a:t>Insert Heading</a:t>
            </a:r>
          </a:p>
        </p:txBody>
      </p:sp>
      <p:sp>
        <p:nvSpPr>
          <p:cNvPr id="12" name="Text Placeholder 11">
            <a:extLst>
              <a:ext uri="{FF2B5EF4-FFF2-40B4-BE49-F238E27FC236}">
                <a16:creationId xmlns:a16="http://schemas.microsoft.com/office/drawing/2014/main" id="{9D0863AB-7E4B-BF4C-BDCD-9591B56594E9}"/>
              </a:ext>
            </a:extLst>
          </p:cNvPr>
          <p:cNvSpPr>
            <a:spLocks noGrp="1"/>
          </p:cNvSpPr>
          <p:nvPr>
            <p:ph type="body" sz="quarter" idx="12" hasCustomPrompt="1"/>
          </p:nvPr>
        </p:nvSpPr>
        <p:spPr>
          <a:xfrm>
            <a:off x="0" y="0"/>
            <a:ext cx="1224000" cy="762000"/>
          </a:xfrm>
        </p:spPr>
        <p:txBody>
          <a:bodyPr wrap="square" lIns="381600" tIns="0" rIns="0" bIns="0" anchor="b" anchorCtr="0">
            <a:noAutofit/>
          </a:bodyPr>
          <a:lstStyle>
            <a:lvl1pPr marL="0" indent="0" fontAlgn="b">
              <a:buNone/>
              <a:defRPr sz="2200" b="0" i="0">
                <a:latin typeface="TWK Lausanne 450" panose="02000503040000020004" pitchFamily="2" charset="77"/>
              </a:defRPr>
            </a:lvl1pPr>
          </a:lstStyle>
          <a:p>
            <a:pPr lvl="0"/>
            <a:r>
              <a:rPr lang="en-US" dirty="0"/>
              <a:t>01</a:t>
            </a:r>
          </a:p>
        </p:txBody>
      </p:sp>
    </p:spTree>
    <p:extLst>
      <p:ext uri="{BB962C8B-B14F-4D97-AF65-F5344CB8AC3E}">
        <p14:creationId xmlns:p14="http://schemas.microsoft.com/office/powerpoint/2010/main" val="39071247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chemeClr val="bg1"/>
        </a:solidFill>
        <a:effectLst/>
      </p:bgPr>
    </p:bg>
    <p:spTree>
      <p:nvGrpSpPr>
        <p:cNvPr id="1" name=""/>
        <p:cNvGrpSpPr/>
        <p:nvPr/>
      </p:nvGrpSpPr>
      <p:grpSpPr>
        <a:xfrm>
          <a:off x="0" y="0"/>
          <a:ext cx="0" cy="0"/>
          <a:chOff x="0" y="0"/>
          <a:chExt cx="0" cy="0"/>
        </a:xfrm>
      </p:grpSpPr>
      <p:pic>
        <p:nvPicPr>
          <p:cNvPr id="8" name="Picture 7" descr="Icon&#10;&#10;Description automatically generated">
            <a:extLst>
              <a:ext uri="{FF2B5EF4-FFF2-40B4-BE49-F238E27FC236}">
                <a16:creationId xmlns:a16="http://schemas.microsoft.com/office/drawing/2014/main" id="{4A2D3534-2FF9-EC48-82BC-F63D5E125F5C}"/>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7" name="Text Placeholder 7">
            <a:extLst>
              <a:ext uri="{FF2B5EF4-FFF2-40B4-BE49-F238E27FC236}">
                <a16:creationId xmlns:a16="http://schemas.microsoft.com/office/drawing/2014/main" id="{FE66295C-6031-8D4C-A57B-9BAAFDC334DF}"/>
              </a:ext>
            </a:extLst>
          </p:cNvPr>
          <p:cNvSpPr>
            <a:spLocks noGrp="1"/>
          </p:cNvSpPr>
          <p:nvPr>
            <p:ph type="body" sz="quarter" idx="11" hasCustomPrompt="1"/>
          </p:nvPr>
        </p:nvSpPr>
        <p:spPr>
          <a:xfrm>
            <a:off x="-1" y="1422400"/>
            <a:ext cx="4701600" cy="1440070"/>
          </a:xfrm>
        </p:spPr>
        <p:txBody>
          <a:bodyPr wrap="square"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marL="0" marR="0" lvl="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p>
        </p:txBody>
      </p:sp>
      <p:sp>
        <p:nvSpPr>
          <p:cNvPr id="9" name="Text Placeholder 8">
            <a:extLst>
              <a:ext uri="{FF2B5EF4-FFF2-40B4-BE49-F238E27FC236}">
                <a16:creationId xmlns:a16="http://schemas.microsoft.com/office/drawing/2014/main" id="{AA9D7076-E525-E943-B244-86C986A2BCF8}"/>
              </a:ext>
            </a:extLst>
          </p:cNvPr>
          <p:cNvSpPr>
            <a:spLocks noGrp="1"/>
          </p:cNvSpPr>
          <p:nvPr>
            <p:ph type="body" sz="quarter" idx="12" hasCustomPrompt="1"/>
          </p:nvPr>
        </p:nvSpPr>
        <p:spPr>
          <a:xfrm>
            <a:off x="0" y="0"/>
            <a:ext cx="4114800" cy="1066800"/>
          </a:xfrm>
        </p:spPr>
        <p:txBody>
          <a:bodyPr wrap="square" lIns="381600" tIns="763200" rIns="0" bIns="0">
            <a:noAutofit/>
          </a:bodyPr>
          <a:lstStyle>
            <a:lvl1pPr marL="0" indent="0">
              <a:buNone/>
              <a:defRPr sz="2200" b="0" i="0">
                <a:latin typeface="TWK Lausanne 450" panose="02000503040000020004" pitchFamily="2" charset="77"/>
              </a:defRPr>
            </a:lvl1pPr>
          </a:lstStyle>
          <a:p>
            <a:pPr lvl="0"/>
            <a:r>
              <a:rPr lang="en-US" dirty="0"/>
              <a:t>Insert Heading Here</a:t>
            </a:r>
          </a:p>
        </p:txBody>
      </p:sp>
      <p:sp>
        <p:nvSpPr>
          <p:cNvPr id="11" name="Text Placeholder 7">
            <a:extLst>
              <a:ext uri="{FF2B5EF4-FFF2-40B4-BE49-F238E27FC236}">
                <a16:creationId xmlns:a16="http://schemas.microsoft.com/office/drawing/2014/main" id="{A17503B2-AAE8-7A4C-B1F8-87A9A9FC3BA3}"/>
              </a:ext>
            </a:extLst>
          </p:cNvPr>
          <p:cNvSpPr>
            <a:spLocks noGrp="1"/>
          </p:cNvSpPr>
          <p:nvPr>
            <p:ph type="body" sz="quarter" idx="10" hasCustomPrompt="1"/>
          </p:nvPr>
        </p:nvSpPr>
        <p:spPr>
          <a:xfrm>
            <a:off x="0" y="3302000"/>
            <a:ext cx="4114800" cy="3556000"/>
          </a:xfrm>
        </p:spPr>
        <p:txBody>
          <a:bodyPr wrap="square" lIns="381600" tIns="0" rIns="0" bIns="381600">
            <a:noAutofit/>
          </a:bodyPr>
          <a:lstStyle>
            <a:lvl1pPr marL="0" marR="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lang="en-GB" sz="1400" b="0" i="0" u="none" strike="noStrike" smtClean="0">
                <a:effectLst/>
                <a:latin typeface="TWK Lausanne 300" panose="02000503040000020004" pitchFamily="2" charset="77"/>
              </a:defRPr>
            </a:lvl1pPr>
          </a:lstStyle>
          <a:p>
            <a:pPr marL="0" marR="0" lvl="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p>
        </p:txBody>
      </p:sp>
      <p:sp>
        <p:nvSpPr>
          <p:cNvPr id="16" name="Text Placeholder 15">
            <a:extLst>
              <a:ext uri="{FF2B5EF4-FFF2-40B4-BE49-F238E27FC236}">
                <a16:creationId xmlns:a16="http://schemas.microsoft.com/office/drawing/2014/main" id="{C34E88BB-7162-1D45-A2AB-BB4CDB33D465}"/>
              </a:ext>
            </a:extLst>
          </p:cNvPr>
          <p:cNvSpPr>
            <a:spLocks noGrp="1"/>
          </p:cNvSpPr>
          <p:nvPr>
            <p:ph type="body" sz="quarter" idx="13" hasCustomPrompt="1"/>
          </p:nvPr>
        </p:nvSpPr>
        <p:spPr>
          <a:xfrm>
            <a:off x="7282575" y="3078000"/>
            <a:ext cx="3780000" cy="378000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latin typeface="Tiempos Headline Medium" panose="02020503060303060403" pitchFamily="18" charset="77"/>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Pull-out Statement</a:t>
            </a:r>
            <a:br>
              <a:rPr lang="en-GB" dirty="0"/>
            </a:br>
            <a:r>
              <a:rPr lang="en-GB" dirty="0"/>
              <a:t>Pull-out Statement</a:t>
            </a:r>
            <a:br>
              <a:rPr lang="en-US" dirty="0"/>
            </a:br>
            <a:r>
              <a:rPr lang="en-GB" dirty="0"/>
              <a:t>Pull-out Statement</a:t>
            </a:r>
            <a:endParaRPr lang="en-US" dirty="0"/>
          </a:p>
        </p:txBody>
      </p:sp>
      <p:sp>
        <p:nvSpPr>
          <p:cNvPr id="18" name="Text Placeholder 8">
            <a:extLst>
              <a:ext uri="{FF2B5EF4-FFF2-40B4-BE49-F238E27FC236}">
                <a16:creationId xmlns:a16="http://schemas.microsoft.com/office/drawing/2014/main" id="{56006184-EFF1-6B4C-B24E-041B38973518}"/>
              </a:ext>
            </a:extLst>
          </p:cNvPr>
          <p:cNvSpPr>
            <a:spLocks noGrp="1"/>
          </p:cNvSpPr>
          <p:nvPr>
            <p:ph type="body" sz="quarter" idx="14" hasCustomPrompt="1"/>
          </p:nvPr>
        </p:nvSpPr>
        <p:spPr>
          <a:xfrm>
            <a:off x="7282575" y="2023950"/>
            <a:ext cx="3780000" cy="1054050"/>
          </a:xfrm>
        </p:spPr>
        <p:txBody>
          <a:bodyPr wrap="square" lIns="0" tIns="0" rIns="0" bIns="0">
            <a:noAutofit/>
          </a:bodyPr>
          <a:lstStyle>
            <a:lvl1pPr marL="0" indent="0" algn="ctr">
              <a:buNone/>
              <a:defRPr sz="2200" b="0" i="0">
                <a:latin typeface="TWK Lausanne 450" panose="02000503040000020004" pitchFamily="2" charset="77"/>
              </a:defRPr>
            </a:lvl1pPr>
          </a:lstStyle>
          <a:p>
            <a:pPr lvl="0"/>
            <a:r>
              <a:rPr lang="en-US" dirty="0"/>
              <a:t>Heading</a:t>
            </a:r>
          </a:p>
        </p:txBody>
      </p:sp>
    </p:spTree>
    <p:extLst>
      <p:ext uri="{BB962C8B-B14F-4D97-AF65-F5344CB8AC3E}">
        <p14:creationId xmlns:p14="http://schemas.microsoft.com/office/powerpoint/2010/main" val="15660261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theme" Target="../theme/theme2.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5FCE627-728A-A945-ACCC-C53241782574}" type="datetimeFigureOut">
              <a:rPr lang="en-US" smtClean="0"/>
              <a:t>2/7/2025</a:t>
            </a:fld>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6F1897-49DC-334B-BDBD-6603CE1EBC9D}" type="slidenum">
              <a:rPr lang="en-US" smtClean="0"/>
              <a:t>‹#›</a:t>
            </a:fld>
            <a:endParaRPr lang="en-US"/>
          </a:p>
        </p:txBody>
      </p:sp>
    </p:spTree>
    <p:extLst>
      <p:ext uri="{BB962C8B-B14F-4D97-AF65-F5344CB8AC3E}">
        <p14:creationId xmlns:p14="http://schemas.microsoft.com/office/powerpoint/2010/main" val="3709322760"/>
      </p:ext>
    </p:extLst>
  </p:cSld>
  <p:clrMap bg1="lt1" tx1="dk1" bg2="lt2" tx2="dk2" accent1="accent1" accent2="accent2" accent3="accent3" accent4="accent4" accent5="accent5" accent6="accent6" hlink="hlink" folHlink="folHlink"/>
  <p:sldLayoutIdLst>
    <p:sldLayoutId id="2147483666" r:id="rId1"/>
    <p:sldLayoutId id="2147483676" r:id="rId2"/>
    <p:sldLayoutId id="2147483661" r:id="rId3"/>
    <p:sldLayoutId id="2147483662" r:id="rId4"/>
    <p:sldLayoutId id="2147483667" r:id="rId5"/>
    <p:sldLayoutId id="2147483668" r:id="rId6"/>
    <p:sldLayoutId id="2147483669" r:id="rId7"/>
    <p:sldLayoutId id="2147483670" r:id="rId8"/>
    <p:sldLayoutId id="2147483663" r:id="rId9"/>
    <p:sldLayoutId id="2147483674" r:id="rId10"/>
    <p:sldLayoutId id="2147483671" r:id="rId11"/>
    <p:sldLayoutId id="2147483672" r:id="rId12"/>
    <p:sldLayoutId id="2147483673" r:id="rId13"/>
    <p:sldLayoutId id="2147483664" r:id="rId14"/>
    <p:sldLayoutId id="2147483665" r:id="rId15"/>
    <p:sldLayoutId id="2147483675" r:id="rId16"/>
    <p:sldLayoutId id="2147483677" r:id="rId1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EF170E10-485D-42AD-B147-A9F02C7A020A}"/>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GB" altLang="en-US"/>
          </a:p>
        </p:txBody>
      </p:sp>
      <p:sp>
        <p:nvSpPr>
          <p:cNvPr id="1027" name="Text Placeholder 2">
            <a:extLst>
              <a:ext uri="{FF2B5EF4-FFF2-40B4-BE49-F238E27FC236}">
                <a16:creationId xmlns:a16="http://schemas.microsoft.com/office/drawing/2014/main" id="{B7EA6E3C-0A9E-4BA1-AC8C-533FF394A5DA}"/>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GB" altLang="en-US"/>
          </a:p>
        </p:txBody>
      </p:sp>
      <p:sp>
        <p:nvSpPr>
          <p:cNvPr id="4" name="Date Placeholder 3">
            <a:extLst>
              <a:ext uri="{FF2B5EF4-FFF2-40B4-BE49-F238E27FC236}">
                <a16:creationId xmlns:a16="http://schemas.microsoft.com/office/drawing/2014/main" id="{9AF70AAA-5F3F-42E2-96F9-3CCD98E6BDB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smtClean="0">
                <a:solidFill>
                  <a:schemeClr val="tx1">
                    <a:tint val="75000"/>
                  </a:schemeClr>
                </a:solidFill>
                <a:latin typeface="+mn-lt"/>
              </a:defRPr>
            </a:lvl1pPr>
          </a:lstStyle>
          <a:p>
            <a:pPr>
              <a:defRPr/>
            </a:pPr>
            <a:fld id="{F4087748-FAEB-4309-B72D-321AB7F48181}" type="datetimeFigureOut">
              <a:rPr lang="en-US"/>
              <a:pPr>
                <a:defRPr/>
              </a:pPr>
              <a:t>2/7/2025</a:t>
            </a:fld>
            <a:endParaRPr lang="en-US"/>
          </a:p>
        </p:txBody>
      </p:sp>
      <p:sp>
        <p:nvSpPr>
          <p:cNvPr id="5" name="Footer Placeholder 4">
            <a:extLst>
              <a:ext uri="{FF2B5EF4-FFF2-40B4-BE49-F238E27FC236}">
                <a16:creationId xmlns:a16="http://schemas.microsoft.com/office/drawing/2014/main" id="{EB6C7481-75C2-41CF-B8E6-7FD6B76E4AD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a:extLst>
              <a:ext uri="{FF2B5EF4-FFF2-40B4-BE49-F238E27FC236}">
                <a16:creationId xmlns:a16="http://schemas.microsoft.com/office/drawing/2014/main" id="{EDB13426-6221-4DC0-8824-F65F11FBE26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smtClean="0">
                <a:solidFill>
                  <a:schemeClr val="tx1">
                    <a:tint val="75000"/>
                  </a:schemeClr>
                </a:solidFill>
                <a:latin typeface="+mn-lt"/>
              </a:defRPr>
            </a:lvl1pPr>
          </a:lstStyle>
          <a:p>
            <a:pPr>
              <a:defRPr/>
            </a:pPr>
            <a:fld id="{87AF970E-BA87-4283-927E-D7D9ABB48671}" type="slidenum">
              <a:rPr lang="en-US"/>
              <a:pPr>
                <a:defRPr/>
              </a:pPr>
              <a:t>‹#›</a:t>
            </a:fld>
            <a:endParaRPr lang="en-US"/>
          </a:p>
        </p:txBody>
      </p:sp>
    </p:spTree>
    <p:extLst>
      <p:ext uri="{BB962C8B-B14F-4D97-AF65-F5344CB8AC3E}">
        <p14:creationId xmlns:p14="http://schemas.microsoft.com/office/powerpoint/2010/main" val="3834430082"/>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 id="2147483691" r:id="rId12"/>
    <p:sldLayoutId id="2147483692" r:id="rId13"/>
    <p:sldLayoutId id="2147483693" r:id="rId14"/>
    <p:sldLayoutId id="2147483694" r:id="rId15"/>
    <p:sldLayoutId id="2147483695" r:id="rId16"/>
  </p:sldLayoutIdLst>
  <p:txStyles>
    <p:titleStyle>
      <a:lvl1pPr algn="l" rtl="0" eaLnBrk="1" fontAlgn="base" hangingPunct="1">
        <a:lnSpc>
          <a:spcPct val="90000"/>
        </a:lnSpc>
        <a:spcBef>
          <a:spcPct val="0"/>
        </a:spcBef>
        <a:spcAft>
          <a:spcPct val="0"/>
        </a:spcAft>
        <a:defRPr sz="4400" kern="1200">
          <a:solidFill>
            <a:schemeClr val="tx1"/>
          </a:solidFill>
          <a:latin typeface="+mj-lt"/>
          <a:ea typeface="+mj-ea"/>
          <a:cs typeface="+mj-cs"/>
        </a:defRPr>
      </a:lvl1pPr>
      <a:lvl2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2pPr>
      <a:lvl3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3pPr>
      <a:lvl4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4pPr>
      <a:lvl5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5pPr>
      <a:lvl6pPr marL="4572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6pPr>
      <a:lvl7pPr marL="9144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7pPr>
      <a:lvl8pPr marL="13716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8pPr>
      <a:lvl9pPr marL="18288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1" fontAlgn="base" hangingPunct="1">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1" fontAlgn="base" hangingPunct="1">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1" fontAlgn="base" hangingPunct="1">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7.xml"/></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7.jpeg"/><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8.jpeg"/><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eg"/><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2" Type="http://schemas.openxmlformats.org/officeDocument/2006/relationships/hyperlink" Target="mailto:recruitment@righthere.org" TargetMode="Externa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4.xml"/><Relationship Id="rId4" Type="http://schemas.openxmlformats.org/officeDocument/2006/relationships/image" Target="../media/image24.png"/></Relationships>
</file>

<file path=ppt/slides/_rels/slide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g"/><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g"/><Relationship Id="rId1" Type="http://schemas.openxmlformats.org/officeDocument/2006/relationships/slideLayout" Target="../slideLayouts/slideLayout26.xml"/><Relationship Id="rId4" Type="http://schemas.openxmlformats.org/officeDocument/2006/relationships/image" Target="../media/image29.PNG"/></Relationships>
</file>

<file path=ppt/slides/_rels/slide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image" Target="../media/image31.png"/><Relationship Id="rId1" Type="http://schemas.openxmlformats.org/officeDocument/2006/relationships/slideLayout" Target="../slideLayouts/slideLayout17.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5BF17"/>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ABBA8C-6821-060A-9D0E-6852CC324C47}"/>
              </a:ext>
            </a:extLst>
          </p:cNvPr>
          <p:cNvSpPr>
            <a:spLocks noGrp="1"/>
          </p:cNvSpPr>
          <p:nvPr>
            <p:ph type="ctrTitle"/>
          </p:nvPr>
        </p:nvSpPr>
        <p:spPr>
          <a:xfrm>
            <a:off x="1342053" y="4080167"/>
            <a:ext cx="5459963" cy="2387600"/>
          </a:xfrm>
        </p:spPr>
        <p:txBody>
          <a:bodyPr anchor="t">
            <a:normAutofit/>
          </a:bodyPr>
          <a:lstStyle/>
          <a:p>
            <a:pPr algn="l"/>
            <a:r>
              <a:rPr lang="en-US" sz="3600" dirty="0">
                <a:latin typeface="Tiempos Headline Regular" panose="02020503060303060403" pitchFamily="18" charset="0"/>
              </a:rPr>
              <a:t>Job Pack  </a:t>
            </a:r>
            <a:br>
              <a:rPr lang="en-US" sz="3600" dirty="0">
                <a:latin typeface="Tiempos Headline Regular" panose="02020503060303060403" pitchFamily="18" charset="0"/>
              </a:rPr>
            </a:br>
            <a:r>
              <a:rPr lang="en-US" sz="3200" dirty="0">
                <a:latin typeface="Tiempos Headline Regular" panose="02020503060303060403" pitchFamily="18" charset="0"/>
              </a:rPr>
              <a:t>Support Worker Supported Accommodation Glasgow </a:t>
            </a:r>
            <a:br>
              <a:rPr lang="en-US" sz="4400" dirty="0">
                <a:latin typeface="Tiempos Headline Regular" panose="02020503060303060403" pitchFamily="18" charset="0"/>
              </a:rPr>
            </a:br>
            <a:r>
              <a:rPr lang="en-US" sz="1800">
                <a:latin typeface="TWK Lausanne 350" panose="02000503040000020004" pitchFamily="50" charset="0"/>
              </a:rPr>
              <a:t>(February 2025)</a:t>
            </a:r>
            <a:endParaRPr lang="en-GB" sz="4400" dirty="0"/>
          </a:p>
        </p:txBody>
      </p:sp>
      <p:pic>
        <p:nvPicPr>
          <p:cNvPr id="6" name="Picture 5" descr="A black background with white text&#10;&#10;Description automatically generated">
            <a:extLst>
              <a:ext uri="{FF2B5EF4-FFF2-40B4-BE49-F238E27FC236}">
                <a16:creationId xmlns:a16="http://schemas.microsoft.com/office/drawing/2014/main" id="{25CBEC15-EE35-3B88-776B-D4D179CB1B99}"/>
              </a:ext>
            </a:extLst>
          </p:cNvPr>
          <p:cNvPicPr>
            <a:picLocks noChangeAspect="1"/>
          </p:cNvPicPr>
          <p:nvPr/>
        </p:nvPicPr>
        <p:blipFill>
          <a:blip r:embed="rId2"/>
          <a:srcRect l="28263" t="25029" r="29261" b="25679"/>
          <a:stretch/>
        </p:blipFill>
        <p:spPr>
          <a:xfrm>
            <a:off x="979714" y="601823"/>
            <a:ext cx="4329404" cy="2827177"/>
          </a:xfrm>
          <a:prstGeom prst="rect">
            <a:avLst/>
          </a:prstGeom>
        </p:spPr>
      </p:pic>
      <p:pic>
        <p:nvPicPr>
          <p:cNvPr id="10" name="Picture 9" descr="A black background with a black square&#10;&#10;Description automatically generated with medium confidence">
            <a:extLst>
              <a:ext uri="{FF2B5EF4-FFF2-40B4-BE49-F238E27FC236}">
                <a16:creationId xmlns:a16="http://schemas.microsoft.com/office/drawing/2014/main" id="{61119D86-AC36-4F60-FF46-7B2B32229A13}"/>
              </a:ext>
            </a:extLst>
          </p:cNvPr>
          <p:cNvPicPr>
            <a:picLocks noChangeAspect="1"/>
          </p:cNvPicPr>
          <p:nvPr/>
        </p:nvPicPr>
        <p:blipFill>
          <a:blip r:embed="rId3"/>
          <a:stretch>
            <a:fillRect/>
          </a:stretch>
        </p:blipFill>
        <p:spPr>
          <a:xfrm>
            <a:off x="8197500" y="3729751"/>
            <a:ext cx="3790908" cy="2827178"/>
          </a:xfrm>
          <a:prstGeom prst="rect">
            <a:avLst/>
          </a:prstGeom>
        </p:spPr>
      </p:pic>
    </p:spTree>
    <p:extLst>
      <p:ext uri="{BB962C8B-B14F-4D97-AF65-F5344CB8AC3E}">
        <p14:creationId xmlns:p14="http://schemas.microsoft.com/office/powerpoint/2010/main" val="23035961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5B37C3-5CA8-7AC1-C2E1-2CBAA7634D2D}"/>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0999F819-0E81-46CD-FAAD-9C2ED63B4245}"/>
              </a:ext>
            </a:extLst>
          </p:cNvPr>
          <p:cNvSpPr>
            <a:spLocks noGrp="1"/>
          </p:cNvSpPr>
          <p:nvPr>
            <p:ph type="subTitle" idx="1"/>
          </p:nvPr>
        </p:nvSpPr>
        <p:spPr>
          <a:xfrm>
            <a:off x="190500" y="230188"/>
            <a:ext cx="5724525" cy="550862"/>
          </a:xfrm>
        </p:spPr>
        <p:txBody>
          <a:bodyPr>
            <a:normAutofit/>
          </a:bodyPr>
          <a:lstStyle/>
          <a:p>
            <a:pPr algn="l"/>
            <a:r>
              <a:rPr lang="en-GB" sz="3200" dirty="0">
                <a:latin typeface="Tiempos Headline Regular" panose="02020503060303060403" pitchFamily="18" charset="0"/>
              </a:rPr>
              <a:t>Essential skills and experience</a:t>
            </a:r>
          </a:p>
        </p:txBody>
      </p:sp>
      <p:sp>
        <p:nvSpPr>
          <p:cNvPr id="5" name="TextBox 4">
            <a:extLst>
              <a:ext uri="{FF2B5EF4-FFF2-40B4-BE49-F238E27FC236}">
                <a16:creationId xmlns:a16="http://schemas.microsoft.com/office/drawing/2014/main" id="{79A9E5BA-E0CE-E0A6-6C5A-EFE8DF7E2F3D}"/>
              </a:ext>
            </a:extLst>
          </p:cNvPr>
          <p:cNvSpPr txBox="1"/>
          <p:nvPr/>
        </p:nvSpPr>
        <p:spPr>
          <a:xfrm>
            <a:off x="5915025" y="1239340"/>
            <a:ext cx="5374432" cy="4666919"/>
          </a:xfrm>
          <a:prstGeom prst="rect">
            <a:avLst/>
          </a:prstGeom>
          <a:noFill/>
        </p:spPr>
        <p:txBody>
          <a:bodyPr wrap="square" rtlCol="0">
            <a:spAutoFit/>
          </a:bodyPr>
          <a:lstStyle/>
          <a:p>
            <a:pPr marL="171450" indent="-171450" algn="just">
              <a:lnSpc>
                <a:spcPct val="107000"/>
              </a:lnSpc>
              <a:spcAft>
                <a:spcPts val="800"/>
              </a:spcAft>
              <a:buFont typeface="Wingdings" panose="05000000000000000000" pitchFamily="2" charset="2"/>
              <a:buChar char="Ø"/>
            </a:pPr>
            <a:r>
              <a:rPr lang="en-GB" sz="1200" dirty="0">
                <a:latin typeface="TWK Lausanne 350" panose="02000503040000020004" pitchFamily="50" charset="0"/>
              </a:rPr>
              <a:t>Qualified to SVQ Level 2 H&amp;SC or SCQF equivalent or working towards attainment</a:t>
            </a:r>
          </a:p>
          <a:p>
            <a:pPr marL="171450" indent="-171450" algn="just">
              <a:lnSpc>
                <a:spcPct val="107000"/>
              </a:lnSpc>
              <a:spcAft>
                <a:spcPts val="800"/>
              </a:spcAft>
              <a:buFont typeface="Wingdings" panose="05000000000000000000" pitchFamily="2" charset="2"/>
              <a:buChar char="Ø"/>
            </a:pPr>
            <a:r>
              <a:rPr lang="en-GB" sz="1200" i="0" u="none" strike="noStrike" baseline="0" dirty="0">
                <a:latin typeface="TWK Lausanne 350" panose="02000503040000020004" pitchFamily="50" charset="0"/>
              </a:rPr>
              <a:t>Knowledge of current relevant legislation and policies relating to housing and social care.</a:t>
            </a:r>
          </a:p>
          <a:p>
            <a:pPr marL="171450" indent="-171450" algn="just">
              <a:lnSpc>
                <a:spcPct val="107000"/>
              </a:lnSpc>
              <a:spcAft>
                <a:spcPts val="800"/>
              </a:spcAft>
              <a:buFont typeface="Wingdings" panose="05000000000000000000" pitchFamily="2" charset="2"/>
              <a:buChar char="Ø"/>
            </a:pPr>
            <a:r>
              <a:rPr lang="en-GB" sz="1200" i="0" u="none" strike="noStrike" baseline="0" dirty="0">
                <a:latin typeface="TWK Lausanne 350" panose="02000503040000020004" pitchFamily="50" charset="0"/>
              </a:rPr>
              <a:t>Knowledge of issues surrounding homelessness.</a:t>
            </a:r>
          </a:p>
          <a:p>
            <a:pPr marL="171450" indent="-171450" algn="just">
              <a:lnSpc>
                <a:spcPct val="107000"/>
              </a:lnSpc>
              <a:spcAft>
                <a:spcPts val="800"/>
              </a:spcAft>
              <a:buFont typeface="Wingdings" panose="05000000000000000000" pitchFamily="2" charset="2"/>
              <a:buChar char="Ø"/>
            </a:pPr>
            <a:r>
              <a:rPr lang="en-GB" sz="1200" i="0" u="none" strike="noStrike" baseline="0" dirty="0">
                <a:latin typeface="TWK Lausanne 350" panose="02000503040000020004" pitchFamily="50" charset="0"/>
              </a:rPr>
              <a:t>Experience of crisis work with vulnerable people.</a:t>
            </a:r>
          </a:p>
          <a:p>
            <a:pPr marL="171450" indent="-171450" algn="just">
              <a:lnSpc>
                <a:spcPct val="107000"/>
              </a:lnSpc>
              <a:spcAft>
                <a:spcPts val="800"/>
              </a:spcAft>
              <a:buFont typeface="Wingdings" panose="05000000000000000000" pitchFamily="2" charset="2"/>
              <a:buChar char="Ø"/>
            </a:pPr>
            <a:r>
              <a:rPr lang="en-GB" sz="1200" i="0" u="none" strike="noStrike" baseline="0" dirty="0">
                <a:latin typeface="TWK Lausanne 350" panose="02000503040000020004" pitchFamily="50" charset="0"/>
              </a:rPr>
              <a:t>Ability to ensure the service is delivered in accordance with corporate policy and Right There values.</a:t>
            </a:r>
          </a:p>
          <a:p>
            <a:pPr marL="171450" indent="-171450" algn="just">
              <a:lnSpc>
                <a:spcPct val="107000"/>
              </a:lnSpc>
              <a:spcAft>
                <a:spcPts val="800"/>
              </a:spcAft>
              <a:buFont typeface="Wingdings" panose="05000000000000000000" pitchFamily="2" charset="2"/>
              <a:buChar char="Ø"/>
            </a:pPr>
            <a:r>
              <a:rPr lang="en-GB" sz="1200" i="0" u="none" strike="noStrike" baseline="0" dirty="0">
                <a:latin typeface="TWK Lausanne 350" panose="02000503040000020004" pitchFamily="50" charset="0"/>
              </a:rPr>
              <a:t>Skills and ability in effective time management and working to deadlines.</a:t>
            </a:r>
          </a:p>
          <a:p>
            <a:pPr marL="171450" indent="-171450" algn="just">
              <a:lnSpc>
                <a:spcPct val="107000"/>
              </a:lnSpc>
              <a:spcAft>
                <a:spcPts val="800"/>
              </a:spcAft>
              <a:buFont typeface="Wingdings" panose="05000000000000000000" pitchFamily="2" charset="2"/>
              <a:buChar char="Ø"/>
            </a:pPr>
            <a:r>
              <a:rPr lang="en-GB" sz="1200" i="0" u="none" strike="noStrike" baseline="0" dirty="0">
                <a:latin typeface="TWK Lausanne 350" panose="02000503040000020004" pitchFamily="50" charset="0"/>
              </a:rPr>
              <a:t>Ability to compile comprehensive reports as required.</a:t>
            </a:r>
          </a:p>
          <a:p>
            <a:pPr marL="171450" indent="-171450" algn="just">
              <a:lnSpc>
                <a:spcPct val="107000"/>
              </a:lnSpc>
              <a:spcAft>
                <a:spcPts val="800"/>
              </a:spcAft>
              <a:buFont typeface="Wingdings" panose="05000000000000000000" pitchFamily="2" charset="2"/>
              <a:buChar char="Ø"/>
            </a:pPr>
            <a:r>
              <a:rPr lang="en-GB" sz="1200" i="0" u="none" strike="noStrike" baseline="0" dirty="0">
                <a:latin typeface="TWK Lausanne 350" panose="02000503040000020004" pitchFamily="50" charset="0"/>
              </a:rPr>
              <a:t>Knowledge of local resources.</a:t>
            </a:r>
          </a:p>
          <a:p>
            <a:pPr marL="171450" indent="-171450" algn="just">
              <a:lnSpc>
                <a:spcPct val="107000"/>
              </a:lnSpc>
              <a:spcAft>
                <a:spcPts val="800"/>
              </a:spcAft>
              <a:buFont typeface="Wingdings" panose="05000000000000000000" pitchFamily="2" charset="2"/>
              <a:buChar char="Ø"/>
            </a:pPr>
            <a:r>
              <a:rPr lang="en-GB" sz="1200" i="0" u="none" strike="noStrike" baseline="0" dirty="0">
                <a:latin typeface="TWK Lausanne 350" panose="02000503040000020004" pitchFamily="50" charset="0"/>
              </a:rPr>
              <a:t>Computer literate and competent with Microsoft Office software package.</a:t>
            </a:r>
          </a:p>
          <a:p>
            <a:pPr marL="171450" indent="-171450" algn="just">
              <a:lnSpc>
                <a:spcPct val="107000"/>
              </a:lnSpc>
              <a:spcAft>
                <a:spcPts val="800"/>
              </a:spcAft>
              <a:buFont typeface="Wingdings" panose="05000000000000000000" pitchFamily="2" charset="2"/>
              <a:buChar char="Ø"/>
            </a:pPr>
            <a:r>
              <a:rPr lang="en-GB" sz="1200" i="0" u="none" strike="noStrike" baseline="0" dirty="0">
                <a:latin typeface="TWK Lausanne 350" panose="02000503040000020004" pitchFamily="50" charset="0"/>
              </a:rPr>
              <a:t>Flexibility with regards to working patterns.</a:t>
            </a:r>
          </a:p>
          <a:p>
            <a:pPr marL="171450" indent="-171450" algn="just">
              <a:lnSpc>
                <a:spcPct val="107000"/>
              </a:lnSpc>
              <a:spcAft>
                <a:spcPts val="800"/>
              </a:spcAft>
              <a:buFont typeface="Wingdings" panose="05000000000000000000" pitchFamily="2" charset="2"/>
              <a:buChar char="Ø"/>
            </a:pPr>
            <a:r>
              <a:rPr lang="en-GB" sz="1200" i="0" u="none" strike="noStrike" baseline="0" dirty="0">
                <a:latin typeface="TWK Lausanne 350" panose="02000503040000020004" pitchFamily="50" charset="0"/>
              </a:rPr>
              <a:t>Ability to respond at short notice to crisis situations.</a:t>
            </a:r>
          </a:p>
          <a:p>
            <a:pPr marL="171450" indent="-171450" algn="just">
              <a:lnSpc>
                <a:spcPct val="107000"/>
              </a:lnSpc>
              <a:spcAft>
                <a:spcPts val="800"/>
              </a:spcAft>
              <a:buFont typeface="Wingdings" panose="05000000000000000000" pitchFamily="2" charset="2"/>
              <a:buChar char="Ø"/>
            </a:pPr>
            <a:r>
              <a:rPr lang="en-GB" sz="1200" i="0" u="none" strike="noStrike" baseline="0" dirty="0">
                <a:latin typeface="TWK Lausanne 350" panose="02000503040000020004" pitchFamily="50" charset="0"/>
              </a:rPr>
              <a:t>Ability to travel within agreed geographical area.</a:t>
            </a:r>
          </a:p>
          <a:p>
            <a:pPr algn="just">
              <a:lnSpc>
                <a:spcPct val="107000"/>
              </a:lnSpc>
              <a:spcAft>
                <a:spcPts val="800"/>
              </a:spcAft>
            </a:pPr>
            <a:endParaRPr lang="en-GB" sz="1200" b="1" i="0" u="none" strike="noStrike" baseline="0" dirty="0">
              <a:latin typeface="TWK Lausanne 350" panose="02000503040000020004" pitchFamily="50" charset="0"/>
            </a:endParaRPr>
          </a:p>
        </p:txBody>
      </p:sp>
      <p:grpSp>
        <p:nvGrpSpPr>
          <p:cNvPr id="6" name="Group 5">
            <a:extLst>
              <a:ext uri="{FF2B5EF4-FFF2-40B4-BE49-F238E27FC236}">
                <a16:creationId xmlns:a16="http://schemas.microsoft.com/office/drawing/2014/main" id="{128ADD6F-83AB-DE5A-74D2-FF61B3F73E41}"/>
              </a:ext>
            </a:extLst>
          </p:cNvPr>
          <p:cNvGrpSpPr/>
          <p:nvPr/>
        </p:nvGrpSpPr>
        <p:grpSpPr>
          <a:xfrm>
            <a:off x="0" y="1230825"/>
            <a:ext cx="5627175" cy="5627175"/>
            <a:chOff x="0" y="1230825"/>
            <a:chExt cx="5627175" cy="5627175"/>
          </a:xfrm>
        </p:grpSpPr>
        <p:pic>
          <p:nvPicPr>
            <p:cNvPr id="8" name="Picture 7" descr="Two women posing with flowers in pots&#10;&#10;Description automatically generated">
              <a:extLst>
                <a:ext uri="{FF2B5EF4-FFF2-40B4-BE49-F238E27FC236}">
                  <a16:creationId xmlns:a16="http://schemas.microsoft.com/office/drawing/2014/main" id="{335E7C50-3DC6-AD65-0CC6-6B24FF655CB6}"/>
                </a:ext>
              </a:extLst>
            </p:cNvPr>
            <p:cNvPicPr>
              <a:picLocks noChangeAspect="1"/>
            </p:cNvPicPr>
            <p:nvPr/>
          </p:nvPicPr>
          <p:blipFill rotWithShape="1">
            <a:blip r:embed="rId2"/>
            <a:srcRect l="16667" r="17925" b="5440"/>
            <a:stretch/>
          </p:blipFill>
          <p:spPr>
            <a:xfrm>
              <a:off x="145032" y="1472495"/>
              <a:ext cx="5337110" cy="5143834"/>
            </a:xfrm>
            <a:prstGeom prst="rect">
              <a:avLst/>
            </a:prstGeom>
          </p:spPr>
        </p:pic>
        <p:pic>
          <p:nvPicPr>
            <p:cNvPr id="9" name="Picture 8" descr="A black hexagon on a yellow background&#10;&#10;Description automatically generated">
              <a:extLst>
                <a:ext uri="{FF2B5EF4-FFF2-40B4-BE49-F238E27FC236}">
                  <a16:creationId xmlns:a16="http://schemas.microsoft.com/office/drawing/2014/main" id="{43BC7321-B651-9AB4-98A0-80C7D64E881A}"/>
                </a:ext>
              </a:extLst>
            </p:cNvPr>
            <p:cNvPicPr>
              <a:picLocks noChangeAspect="1"/>
            </p:cNvPicPr>
            <p:nvPr/>
          </p:nvPicPr>
          <p:blipFill>
            <a:blip r:embed="rId3"/>
            <a:stretch>
              <a:fillRect/>
            </a:stretch>
          </p:blipFill>
          <p:spPr>
            <a:xfrm>
              <a:off x="0" y="1230825"/>
              <a:ext cx="5627175" cy="5627175"/>
            </a:xfrm>
            <a:prstGeom prst="rect">
              <a:avLst/>
            </a:prstGeom>
          </p:spPr>
        </p:pic>
      </p:grpSp>
    </p:spTree>
    <p:extLst>
      <p:ext uri="{BB962C8B-B14F-4D97-AF65-F5344CB8AC3E}">
        <p14:creationId xmlns:p14="http://schemas.microsoft.com/office/powerpoint/2010/main" val="32096508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D11635-C92A-EAFA-3A20-C0D3D733B6B8}"/>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1F77A093-778D-1D00-7ADF-6FC38548F51B}"/>
              </a:ext>
            </a:extLst>
          </p:cNvPr>
          <p:cNvSpPr>
            <a:spLocks noGrp="1"/>
          </p:cNvSpPr>
          <p:nvPr>
            <p:ph type="subTitle" idx="1"/>
          </p:nvPr>
        </p:nvSpPr>
        <p:spPr>
          <a:xfrm>
            <a:off x="190500" y="230188"/>
            <a:ext cx="5724525" cy="550862"/>
          </a:xfrm>
        </p:spPr>
        <p:txBody>
          <a:bodyPr>
            <a:normAutofit/>
          </a:bodyPr>
          <a:lstStyle/>
          <a:p>
            <a:pPr algn="l"/>
            <a:r>
              <a:rPr lang="en-GB" sz="3200" dirty="0">
                <a:latin typeface="Tiempos Headline Regular" panose="02020503060303060403" pitchFamily="18" charset="0"/>
              </a:rPr>
              <a:t>Desirable Knowledge</a:t>
            </a:r>
          </a:p>
        </p:txBody>
      </p:sp>
      <p:sp>
        <p:nvSpPr>
          <p:cNvPr id="5" name="TextBox 4">
            <a:extLst>
              <a:ext uri="{FF2B5EF4-FFF2-40B4-BE49-F238E27FC236}">
                <a16:creationId xmlns:a16="http://schemas.microsoft.com/office/drawing/2014/main" id="{19A0A8D7-3D64-4155-E82E-DDD5EEEB91A0}"/>
              </a:ext>
            </a:extLst>
          </p:cNvPr>
          <p:cNvSpPr txBox="1"/>
          <p:nvPr/>
        </p:nvSpPr>
        <p:spPr>
          <a:xfrm>
            <a:off x="5915025" y="1239340"/>
            <a:ext cx="5374432" cy="2277547"/>
          </a:xfrm>
          <a:prstGeom prst="rect">
            <a:avLst/>
          </a:prstGeom>
          <a:noFill/>
        </p:spPr>
        <p:txBody>
          <a:bodyPr wrap="square" rtlCol="0">
            <a:spAutoFit/>
          </a:bodyPr>
          <a:lstStyle/>
          <a:p>
            <a:pPr marL="171450" indent="-171450">
              <a:lnSpc>
                <a:spcPct val="100000"/>
              </a:lnSpc>
              <a:spcAft>
                <a:spcPts val="800"/>
              </a:spcAft>
              <a:buFont typeface="TWK Lausanne 350" panose="02000503040000020004" pitchFamily="50" charset="0"/>
              <a:buChar char="→"/>
            </a:pPr>
            <a:endParaRPr lang="en-GB" sz="1200" dirty="0">
              <a:latin typeface="TWK Lausanne 350" panose="02000503040000020004" pitchFamily="50" charset="0"/>
            </a:endParaRPr>
          </a:p>
          <a:p>
            <a:pPr marL="171450" indent="-171450">
              <a:lnSpc>
                <a:spcPct val="100000"/>
              </a:lnSpc>
              <a:spcAft>
                <a:spcPts val="800"/>
              </a:spcAft>
              <a:buFont typeface="Wingdings" panose="05000000000000000000" pitchFamily="2" charset="2"/>
              <a:buChar char="Ø"/>
            </a:pPr>
            <a:r>
              <a:rPr lang="en-GB" sz="1200" dirty="0">
                <a:latin typeface="TWK Lausanne 350" panose="02000503040000020004" pitchFamily="50" charset="0"/>
              </a:rPr>
              <a:t>First Aid Certificate.</a:t>
            </a:r>
          </a:p>
          <a:p>
            <a:pPr marL="171450" indent="-171450">
              <a:lnSpc>
                <a:spcPct val="100000"/>
              </a:lnSpc>
              <a:spcAft>
                <a:spcPts val="800"/>
              </a:spcAft>
              <a:buFont typeface="Wingdings" panose="05000000000000000000" pitchFamily="2" charset="2"/>
              <a:buChar char="Ø"/>
            </a:pPr>
            <a:r>
              <a:rPr lang="en-GB" sz="1200" dirty="0">
                <a:latin typeface="TWK Lausanne 350" panose="02000503040000020004" pitchFamily="50" charset="0"/>
              </a:rPr>
              <a:t>Other relevant training.</a:t>
            </a:r>
          </a:p>
          <a:p>
            <a:pPr marL="171450" indent="-171450">
              <a:lnSpc>
                <a:spcPct val="100000"/>
              </a:lnSpc>
              <a:spcAft>
                <a:spcPts val="800"/>
              </a:spcAft>
              <a:buFont typeface="Wingdings" panose="05000000000000000000" pitchFamily="2" charset="2"/>
              <a:buChar char="Ø"/>
            </a:pPr>
            <a:r>
              <a:rPr lang="en-GB" sz="1200" dirty="0">
                <a:latin typeface="TWK Lausanne 350" panose="02000503040000020004" pitchFamily="50" charset="0"/>
              </a:rPr>
              <a:t>Experience of working in a similar environment.</a:t>
            </a:r>
          </a:p>
          <a:p>
            <a:pPr marL="171450" indent="-171450">
              <a:lnSpc>
                <a:spcPct val="100000"/>
              </a:lnSpc>
              <a:spcAft>
                <a:spcPts val="800"/>
              </a:spcAft>
              <a:buFont typeface="Wingdings" panose="05000000000000000000" pitchFamily="2" charset="2"/>
              <a:buChar char="Ø"/>
            </a:pPr>
            <a:r>
              <a:rPr lang="en-GB" sz="1200" dirty="0">
                <a:latin typeface="TWK Lausanne 350" panose="02000503040000020004" pitchFamily="50" charset="0"/>
              </a:rPr>
              <a:t>Understanding of working within a Psychologically Informed Environment (PIE).</a:t>
            </a:r>
          </a:p>
          <a:p>
            <a:pPr marL="171450" indent="-171450">
              <a:lnSpc>
                <a:spcPct val="100000"/>
              </a:lnSpc>
              <a:spcAft>
                <a:spcPts val="800"/>
              </a:spcAft>
              <a:buFont typeface="Wingdings" panose="05000000000000000000" pitchFamily="2" charset="2"/>
              <a:buChar char="Ø"/>
            </a:pPr>
            <a:r>
              <a:rPr lang="en-GB" sz="1200" dirty="0">
                <a:latin typeface="TWK Lausanne 350" panose="02000503040000020004" pitchFamily="50" charset="0"/>
              </a:rPr>
              <a:t>Counselling skills in drugs, alcohol and mental health</a:t>
            </a:r>
          </a:p>
          <a:p>
            <a:pPr>
              <a:lnSpc>
                <a:spcPct val="100000"/>
              </a:lnSpc>
              <a:spcAft>
                <a:spcPts val="800"/>
              </a:spcAft>
            </a:pPr>
            <a:endParaRPr lang="en-GB" dirty="0">
              <a:latin typeface="Tiempos Headline Regular" panose="02020503060303060403" pitchFamily="18" charset="0"/>
            </a:endParaRPr>
          </a:p>
        </p:txBody>
      </p:sp>
      <p:grpSp>
        <p:nvGrpSpPr>
          <p:cNvPr id="4" name="Group 3">
            <a:extLst>
              <a:ext uri="{FF2B5EF4-FFF2-40B4-BE49-F238E27FC236}">
                <a16:creationId xmlns:a16="http://schemas.microsoft.com/office/drawing/2014/main" id="{83DB64FA-840D-2CDD-0C3F-B90A56892263}"/>
              </a:ext>
            </a:extLst>
          </p:cNvPr>
          <p:cNvGrpSpPr/>
          <p:nvPr/>
        </p:nvGrpSpPr>
        <p:grpSpPr>
          <a:xfrm>
            <a:off x="-1" y="1230825"/>
            <a:ext cx="5627176" cy="5627175"/>
            <a:chOff x="-1" y="1230825"/>
            <a:chExt cx="5627176" cy="5627175"/>
          </a:xfrm>
        </p:grpSpPr>
        <p:pic>
          <p:nvPicPr>
            <p:cNvPr id="2" name="Picture 1">
              <a:extLst>
                <a:ext uri="{FF2B5EF4-FFF2-40B4-BE49-F238E27FC236}">
                  <a16:creationId xmlns:a16="http://schemas.microsoft.com/office/drawing/2014/main" id="{0CD47148-0B30-B78B-D993-8D11E1890B75}"/>
                </a:ext>
              </a:extLst>
            </p:cNvPr>
            <p:cNvPicPr>
              <a:picLocks noChangeAspect="1"/>
            </p:cNvPicPr>
            <p:nvPr/>
          </p:nvPicPr>
          <p:blipFill>
            <a:blip r:embed="rId2"/>
            <a:srcRect l="11091" r="11091"/>
            <a:stretch/>
          </p:blipFill>
          <p:spPr>
            <a:xfrm>
              <a:off x="-1" y="1525319"/>
              <a:ext cx="5533053" cy="5332681"/>
            </a:xfrm>
            <a:prstGeom prst="rect">
              <a:avLst/>
            </a:prstGeom>
          </p:spPr>
        </p:pic>
        <p:pic>
          <p:nvPicPr>
            <p:cNvPr id="9" name="Picture 8" descr="A black hexagon on a yellow background&#10;&#10;Description automatically generated">
              <a:extLst>
                <a:ext uri="{FF2B5EF4-FFF2-40B4-BE49-F238E27FC236}">
                  <a16:creationId xmlns:a16="http://schemas.microsoft.com/office/drawing/2014/main" id="{4876A8A8-A8CC-B14E-DD8A-49110D14F3BF}"/>
                </a:ext>
              </a:extLst>
            </p:cNvPr>
            <p:cNvPicPr>
              <a:picLocks noChangeAspect="1"/>
            </p:cNvPicPr>
            <p:nvPr/>
          </p:nvPicPr>
          <p:blipFill>
            <a:blip r:embed="rId3"/>
            <a:stretch>
              <a:fillRect/>
            </a:stretch>
          </p:blipFill>
          <p:spPr>
            <a:xfrm>
              <a:off x="0" y="1230825"/>
              <a:ext cx="5627175" cy="5627175"/>
            </a:xfrm>
            <a:prstGeom prst="rect">
              <a:avLst/>
            </a:prstGeom>
          </p:spPr>
        </p:pic>
      </p:grpSp>
    </p:spTree>
    <p:extLst>
      <p:ext uri="{BB962C8B-B14F-4D97-AF65-F5344CB8AC3E}">
        <p14:creationId xmlns:p14="http://schemas.microsoft.com/office/powerpoint/2010/main" val="5903398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7F5F2"/>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71588D8-25EB-D819-C489-01ED78A5C193}"/>
              </a:ext>
            </a:extLst>
          </p:cNvPr>
          <p:cNvSpPr txBox="1"/>
          <p:nvPr/>
        </p:nvSpPr>
        <p:spPr>
          <a:xfrm>
            <a:off x="219202" y="224048"/>
            <a:ext cx="8739060" cy="584775"/>
          </a:xfrm>
          <a:prstGeom prst="rect">
            <a:avLst/>
          </a:prstGeom>
          <a:noFill/>
        </p:spPr>
        <p:txBody>
          <a:bodyPr wrap="square" rtlCol="0">
            <a:spAutoFit/>
          </a:bodyPr>
          <a:lstStyle/>
          <a:p>
            <a:r>
              <a:rPr lang="en-GB" sz="3200" dirty="0">
                <a:latin typeface="Tiempos Headline Regular" panose="02020503060303060403" pitchFamily="18" charset="0"/>
              </a:rPr>
              <a:t>Role Details  </a:t>
            </a:r>
          </a:p>
        </p:txBody>
      </p:sp>
      <p:sp>
        <p:nvSpPr>
          <p:cNvPr id="8" name="TextBox 7">
            <a:extLst>
              <a:ext uri="{FF2B5EF4-FFF2-40B4-BE49-F238E27FC236}">
                <a16:creationId xmlns:a16="http://schemas.microsoft.com/office/drawing/2014/main" id="{619B6A0B-1B81-972F-AB73-9865BCE66301}"/>
              </a:ext>
            </a:extLst>
          </p:cNvPr>
          <p:cNvSpPr txBox="1"/>
          <p:nvPr/>
        </p:nvSpPr>
        <p:spPr>
          <a:xfrm>
            <a:off x="5346441" y="788536"/>
            <a:ext cx="6388359" cy="5129096"/>
          </a:xfrm>
          <a:prstGeom prst="rect">
            <a:avLst/>
          </a:prstGeom>
          <a:noFill/>
        </p:spPr>
        <p:txBody>
          <a:bodyPr wrap="square">
            <a:spAutoFit/>
          </a:bodyPr>
          <a:lstStyle/>
          <a:p>
            <a:pPr algn="l" rtl="0" fontAlgn="base"/>
            <a:endParaRPr lang="en-GB" sz="1200" b="0" i="0" dirty="0">
              <a:solidFill>
                <a:srgbClr val="000000"/>
              </a:solidFill>
              <a:effectLst/>
              <a:latin typeface="Segoe UI" panose="020B0502040204020203" pitchFamily="34" charset="0"/>
            </a:endParaRPr>
          </a:p>
          <a:p>
            <a:pPr lvl="0">
              <a:lnSpc>
                <a:spcPct val="107000"/>
              </a:lnSpc>
              <a:spcAft>
                <a:spcPts val="800"/>
              </a:spcAft>
            </a:pPr>
            <a:r>
              <a:rPr lang="en-GB" sz="1200" b="1" dirty="0">
                <a:latin typeface="TWK Lausanne 350" panose="02000503040000020004" pitchFamily="50" charset="0"/>
                <a:ea typeface="Calibri" panose="020F0502020204030204" pitchFamily="34" charset="0"/>
                <a:cs typeface="Times New Roman" panose="02020603050405020304" pitchFamily="18" charset="0"/>
              </a:rPr>
              <a:t>Contract: 		Full time, permanent, 35 hours per week.  </a:t>
            </a:r>
            <a:br>
              <a:rPr lang="en-GB" sz="1200" b="1" dirty="0">
                <a:latin typeface="TWK Lausanne 350" panose="02000503040000020004" pitchFamily="50" charset="0"/>
                <a:ea typeface="Calibri" panose="020F0502020204030204" pitchFamily="34" charset="0"/>
                <a:cs typeface="Times New Roman" panose="02020603050405020304" pitchFamily="18" charset="0"/>
              </a:rPr>
            </a:br>
            <a:r>
              <a:rPr lang="en-GB" sz="1200" b="1" dirty="0">
                <a:latin typeface="TWK Lausanne 350" panose="02000503040000020004" pitchFamily="50" charset="0"/>
                <a:ea typeface="Calibri" panose="020F0502020204030204" pitchFamily="34" charset="0"/>
                <a:cs typeface="Times New Roman" panose="02020603050405020304" pitchFamily="18" charset="0"/>
              </a:rPr>
              <a:t>Salary: 		SCP 19-22 (£26,364 – £28,223 per annum)</a:t>
            </a:r>
            <a:br>
              <a:rPr lang="en-GB" sz="1200" b="1" dirty="0">
                <a:latin typeface="TWK Lausanne 350" panose="02000503040000020004" pitchFamily="50" charset="0"/>
                <a:ea typeface="Calibri" panose="020F0502020204030204" pitchFamily="34" charset="0"/>
                <a:cs typeface="Times New Roman" panose="02020603050405020304" pitchFamily="18" charset="0"/>
              </a:rPr>
            </a:br>
            <a:r>
              <a:rPr lang="en-GB" sz="1200" b="1" dirty="0">
                <a:latin typeface="TWK Lausanne 350" panose="02000503040000020004" pitchFamily="50" charset="0"/>
                <a:ea typeface="Calibri" panose="020F0502020204030204" pitchFamily="34" charset="0"/>
                <a:cs typeface="Times New Roman" panose="02020603050405020304" pitchFamily="18" charset="0"/>
              </a:rPr>
              <a:t>Reporting to: 	Senior Support Worker</a:t>
            </a:r>
            <a:br>
              <a:rPr lang="en-GB" sz="1200" dirty="0">
                <a:latin typeface="TWK Lausanne 350" panose="02000503040000020004" pitchFamily="50" charset="0"/>
                <a:ea typeface="Calibri" panose="020F0502020204030204" pitchFamily="34" charset="0"/>
                <a:cs typeface="Times New Roman" panose="02020603050405020304" pitchFamily="18" charset="0"/>
              </a:rPr>
            </a:br>
            <a:endParaRPr lang="en-GB" sz="1200" dirty="0">
              <a:latin typeface="TWK Lausanne 350" panose="02000503040000020004" pitchFamily="50"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GB" sz="1200" dirty="0">
                <a:latin typeface="TWK Lausanne 350" panose="02000503040000020004" pitchFamily="50" charset="0"/>
                <a:ea typeface="Calibri" panose="020F0502020204030204" pitchFamily="34" charset="0"/>
                <a:cs typeface="Times New Roman" panose="02020603050405020304" pitchFamily="18" charset="0"/>
              </a:rPr>
              <a:t>Your normal working hours are an average </a:t>
            </a:r>
            <a:r>
              <a:rPr lang="en-GB" sz="1200">
                <a:latin typeface="TWK Lausanne 350" panose="02000503040000020004" pitchFamily="50" charset="0"/>
                <a:ea typeface="Calibri" panose="020F0502020204030204" pitchFamily="34" charset="0"/>
                <a:cs typeface="Times New Roman" panose="02020603050405020304" pitchFamily="18" charset="0"/>
              </a:rPr>
              <a:t>of 39 per </a:t>
            </a:r>
            <a:r>
              <a:rPr lang="en-GB" sz="1200" dirty="0">
                <a:latin typeface="TWK Lausanne 350" panose="02000503040000020004" pitchFamily="50" charset="0"/>
                <a:ea typeface="Calibri" panose="020F0502020204030204" pitchFamily="34" charset="0"/>
                <a:cs typeface="Times New Roman" panose="02020603050405020304" pitchFamily="18" charset="0"/>
              </a:rPr>
              <a:t>week. These hours will be worked between Monday to Sunday, in shifts which are defined by your line manager on a rolling rota, over a 52-week period. The rota will be available to you a minimum of one week in advance. You may be required to work different shift times, with reasonable notice, in agreement with your line manager.</a:t>
            </a:r>
          </a:p>
          <a:p>
            <a:pPr marL="342900" lvl="0" indent="-342900">
              <a:lnSpc>
                <a:spcPct val="107000"/>
              </a:lnSpc>
              <a:spcAft>
                <a:spcPts val="800"/>
              </a:spcAft>
              <a:buFont typeface="Symbol" panose="05050102010706020507" pitchFamily="18" charset="2"/>
              <a:buChar char="®"/>
            </a:pPr>
            <a:r>
              <a:rPr lang="en-GB" sz="1200" dirty="0">
                <a:effectLst/>
                <a:latin typeface="TWK Lausanne 350" panose="02000503040000020004" pitchFamily="50" charset="0"/>
                <a:ea typeface="Calibri" panose="020F0502020204030204" pitchFamily="34" charset="0"/>
                <a:cs typeface="Times New Roman" panose="02020603050405020304" pitchFamily="18" charset="0"/>
              </a:rPr>
              <a:t>Your core place of work will</a:t>
            </a:r>
            <a:r>
              <a:rPr lang="en-GB" sz="1200" dirty="0">
                <a:latin typeface="TWK Lausanne 350" panose="02000503040000020004" pitchFamily="50" charset="0"/>
                <a:ea typeface="Calibri" panose="020F0502020204030204" pitchFamily="34" charset="0"/>
                <a:cs typeface="Times New Roman" panose="02020603050405020304" pitchFamily="18" charset="0"/>
              </a:rPr>
              <a:t> 95 </a:t>
            </a:r>
            <a:r>
              <a:rPr lang="en-GB" sz="1200" dirty="0" err="1">
                <a:latin typeface="TWK Lausanne 350" panose="02000503040000020004" pitchFamily="50" charset="0"/>
                <a:ea typeface="Calibri" panose="020F0502020204030204" pitchFamily="34" charset="0"/>
                <a:cs typeface="Times New Roman" panose="02020603050405020304" pitchFamily="18" charset="0"/>
              </a:rPr>
              <a:t>Panmure</a:t>
            </a:r>
            <a:r>
              <a:rPr lang="en-GB" sz="1200" dirty="0">
                <a:latin typeface="TWK Lausanne 350" panose="02000503040000020004" pitchFamily="50" charset="0"/>
                <a:ea typeface="Calibri" panose="020F0502020204030204" pitchFamily="34" charset="0"/>
                <a:cs typeface="Times New Roman" panose="02020603050405020304" pitchFamily="18" charset="0"/>
              </a:rPr>
              <a:t> Street, Glasgow, G20 7SJ.</a:t>
            </a:r>
          </a:p>
          <a:p>
            <a:pPr marL="342900" indent="-342900">
              <a:lnSpc>
                <a:spcPct val="107000"/>
              </a:lnSpc>
              <a:spcAft>
                <a:spcPts val="800"/>
              </a:spcAft>
              <a:buFont typeface="Symbol" panose="05050102010706020507" pitchFamily="18" charset="2"/>
              <a:buChar char="®"/>
            </a:pPr>
            <a:r>
              <a:rPr lang="en-GB" sz="1200" dirty="0">
                <a:effectLst/>
                <a:latin typeface="TWK Lausanne 350" panose="02000503040000020004" pitchFamily="50" charset="0"/>
                <a:ea typeface="Times New Roman" panose="02020603050405020304" pitchFamily="18" charset="0"/>
                <a:cs typeface="Arial" panose="020B0604020202020204" pitchFamily="34" charset="0"/>
              </a:rPr>
              <a:t>You may be required to work from such other place as the organisation may reasonably require from time to time.</a:t>
            </a:r>
            <a:endParaRPr lang="en-GB" sz="1200" dirty="0">
              <a:latin typeface="TWK Lausanne 350" panose="02000503040000020004" pitchFamily="50"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GB" sz="1200" dirty="0">
                <a:effectLst/>
                <a:latin typeface="TWK Lausanne 350" panose="02000503040000020004" pitchFamily="50" charset="0"/>
                <a:ea typeface="Calibri" panose="020F0502020204030204" pitchFamily="34" charset="0"/>
                <a:cs typeface="Times New Roman" panose="02020603050405020304" pitchFamily="18" charset="0"/>
              </a:rPr>
              <a:t>Annual leave entitlement of 234 hours holiday (equivalent to 6 weeks) pro rata per year in the first year rising to </a:t>
            </a:r>
            <a:r>
              <a:rPr lang="en-GB" sz="1200" dirty="0">
                <a:latin typeface="TWK Lausanne 350" panose="02000503040000020004" pitchFamily="50" charset="0"/>
                <a:ea typeface="Calibri" panose="020F0502020204030204" pitchFamily="34" charset="0"/>
                <a:cs typeface="Times New Roman" panose="02020603050405020304" pitchFamily="18" charset="0"/>
              </a:rPr>
              <a:t>312</a:t>
            </a:r>
            <a:r>
              <a:rPr lang="en-GB" sz="1200" dirty="0">
                <a:effectLst/>
                <a:latin typeface="TWK Lausanne 350" panose="02000503040000020004" pitchFamily="50" charset="0"/>
                <a:ea typeface="Calibri" panose="020F0502020204030204" pitchFamily="34" charset="0"/>
                <a:cs typeface="Times New Roman" panose="02020603050405020304" pitchFamily="18" charset="0"/>
              </a:rPr>
              <a:t> hours (equivalent to 8 weeks) pro rata per year in the second. This includes public holidays.</a:t>
            </a:r>
          </a:p>
          <a:p>
            <a:pPr marL="342900" lvl="0" indent="-342900">
              <a:lnSpc>
                <a:spcPct val="107000"/>
              </a:lnSpc>
              <a:spcAft>
                <a:spcPts val="800"/>
              </a:spcAft>
              <a:buFont typeface="Symbol" panose="05050102010706020507" pitchFamily="18" charset="2"/>
              <a:buChar char="®"/>
            </a:pPr>
            <a:r>
              <a:rPr lang="en-GB" sz="1200" dirty="0">
                <a:effectLst/>
                <a:latin typeface="TWK Lausanne 350" panose="02000503040000020004" pitchFamily="50" charset="0"/>
                <a:ea typeface="Calibri" panose="020F0502020204030204" pitchFamily="34" charset="0"/>
                <a:cs typeface="Times New Roman" panose="02020603050405020304" pitchFamily="18" charset="0"/>
              </a:rPr>
              <a:t>All appointments are subject to a minimum of a 12-week probationary period. </a:t>
            </a:r>
          </a:p>
          <a:p>
            <a:pPr marL="342900" lvl="0" indent="-342900">
              <a:lnSpc>
                <a:spcPct val="107000"/>
              </a:lnSpc>
              <a:spcAft>
                <a:spcPts val="800"/>
              </a:spcAft>
              <a:buFont typeface="Symbol" panose="05050102010706020507" pitchFamily="18" charset="2"/>
              <a:buChar char="®"/>
            </a:pPr>
            <a:r>
              <a:rPr lang="en-GB" sz="1200" dirty="0">
                <a:effectLst/>
                <a:latin typeface="TWK Lausanne 350" panose="02000503040000020004" pitchFamily="50" charset="0"/>
                <a:ea typeface="Calibri" panose="020F0502020204030204" pitchFamily="34" charset="0"/>
                <a:cs typeface="Times New Roman" panose="02020603050405020304" pitchFamily="18" charset="0"/>
              </a:rPr>
              <a:t>You will be automatically enrolled into the People’s </a:t>
            </a:r>
            <a:r>
              <a:rPr lang="en-GB" sz="1200" dirty="0">
                <a:latin typeface="TWK Lausanne 350" panose="02000503040000020004" pitchFamily="50" charset="0"/>
                <a:ea typeface="Calibri" panose="020F0502020204030204" pitchFamily="34" charset="0"/>
                <a:cs typeface="Times New Roman" panose="02020603050405020304" pitchFamily="18" charset="0"/>
              </a:rPr>
              <a:t>Pension. Deductions will be taken from your salary in the month you will complete 3-months of employment</a:t>
            </a:r>
            <a:endParaRPr lang="en-GB" sz="1200" dirty="0">
              <a:effectLst/>
              <a:latin typeface="TWK Lausanne 350" panose="02000503040000020004" pitchFamily="50"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GB" sz="1200" dirty="0">
                <a:effectLst/>
                <a:latin typeface="TWK Lausanne 350" panose="02000503040000020004" pitchFamily="50" charset="0"/>
                <a:ea typeface="Calibri" panose="020F0502020204030204" pitchFamily="34" charset="0"/>
                <a:cs typeface="Times New Roman" panose="02020603050405020304" pitchFamily="18" charset="0"/>
              </a:rPr>
              <a:t>It is the nature of the work of Right There that tasks and responsibilities are, in many circumstances unpredictable and varied. All employees are, therefore, expected to work in a flexible way when the occasion arises.</a:t>
            </a:r>
            <a:endParaRPr lang="en-GB" sz="1000" dirty="0">
              <a:effectLst/>
              <a:latin typeface="TWK Lausanne 350" panose="02000503040000020004" pitchFamily="50" charset="0"/>
              <a:ea typeface="Calibri" panose="020F0502020204030204" pitchFamily="34" charset="0"/>
              <a:cs typeface="Times New Roman" panose="02020603050405020304" pitchFamily="18" charset="0"/>
            </a:endParaRPr>
          </a:p>
        </p:txBody>
      </p:sp>
      <p:pic>
        <p:nvPicPr>
          <p:cNvPr id="9" name="Picture 8">
            <a:extLst>
              <a:ext uri="{FF2B5EF4-FFF2-40B4-BE49-F238E27FC236}">
                <a16:creationId xmlns:a16="http://schemas.microsoft.com/office/drawing/2014/main" id="{B4B8CAC3-FA76-7118-4B72-8870C7078648}"/>
              </a:ext>
            </a:extLst>
          </p:cNvPr>
          <p:cNvPicPr>
            <a:picLocks noChangeAspect="1"/>
          </p:cNvPicPr>
          <p:nvPr/>
        </p:nvPicPr>
        <p:blipFill>
          <a:blip r:embed="rId2"/>
          <a:srcRect/>
          <a:stretch/>
        </p:blipFill>
        <p:spPr>
          <a:xfrm>
            <a:off x="0" y="1905861"/>
            <a:ext cx="4952139" cy="4952139"/>
          </a:xfrm>
          <a:prstGeom prst="rect">
            <a:avLst/>
          </a:prstGeom>
        </p:spPr>
      </p:pic>
    </p:spTree>
    <p:extLst>
      <p:ext uri="{BB962C8B-B14F-4D97-AF65-F5344CB8AC3E}">
        <p14:creationId xmlns:p14="http://schemas.microsoft.com/office/powerpoint/2010/main" val="9462100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7F5F2"/>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4775E503-E4C9-9ACB-19E6-B46F25322EB8}"/>
              </a:ext>
            </a:extLst>
          </p:cNvPr>
          <p:cNvSpPr txBox="1"/>
          <p:nvPr/>
        </p:nvSpPr>
        <p:spPr>
          <a:xfrm>
            <a:off x="6096000" y="1091091"/>
            <a:ext cx="5778500" cy="6093976"/>
          </a:xfrm>
          <a:prstGeom prst="rect">
            <a:avLst/>
          </a:prstGeom>
          <a:noFill/>
        </p:spPr>
        <p:txBody>
          <a:bodyPr wrap="square">
            <a:spAutoFit/>
          </a:bodyPr>
          <a:lstStyle/>
          <a:p>
            <a:pPr algn="l"/>
            <a:r>
              <a:rPr lang="en-GB" sz="1400" dirty="0">
                <a:solidFill>
                  <a:srgbClr val="000000"/>
                </a:solidFill>
                <a:latin typeface="TWK Lausanne 350" panose="02000503040000020004" pitchFamily="50" charset="0"/>
              </a:rPr>
              <a:t>We know how dedicated our people are and we want to help you achieve a good work/life balance – and make it easier to enjoy life’s special moments! </a:t>
            </a:r>
          </a:p>
          <a:p>
            <a:pPr algn="l"/>
            <a:endParaRPr lang="en-GB" sz="1400" dirty="0">
              <a:solidFill>
                <a:srgbClr val="000000"/>
              </a:solidFill>
              <a:latin typeface="TWK Lausanne 350" panose="02000503040000020004" pitchFamily="50" charset="0"/>
            </a:endParaRPr>
          </a:p>
          <a:p>
            <a:pPr algn="l"/>
            <a:r>
              <a:rPr lang="en-GB" sz="1400" dirty="0">
                <a:solidFill>
                  <a:srgbClr val="000000"/>
                </a:solidFill>
                <a:latin typeface="TWK Lausanne 350" panose="02000503040000020004" pitchFamily="50" charset="0"/>
              </a:rPr>
              <a:t>That’s why we’ve got a range of enhanced family-friendly and wellbeing benefits to give you some well deserved perks of being a Right There employee. </a:t>
            </a:r>
            <a:br>
              <a:rPr lang="en-GB" sz="1400" dirty="0">
                <a:solidFill>
                  <a:srgbClr val="000000"/>
                </a:solidFill>
                <a:latin typeface="TWK Lausanne 350" panose="02000503040000020004" pitchFamily="50" charset="0"/>
              </a:rPr>
            </a:br>
            <a:br>
              <a:rPr lang="en-GB" sz="1400" dirty="0">
                <a:solidFill>
                  <a:srgbClr val="000000"/>
                </a:solidFill>
                <a:latin typeface="TWK Lausanne 350" panose="02000503040000020004" pitchFamily="50" charset="0"/>
              </a:rPr>
            </a:br>
            <a:r>
              <a:rPr lang="en-GB" sz="1400" b="1" dirty="0">
                <a:solidFill>
                  <a:srgbClr val="000000"/>
                </a:solidFill>
                <a:latin typeface="TWK Lausanne 350" panose="02000503040000020004" pitchFamily="50" charset="0"/>
              </a:rPr>
              <a:t>Benefits include: </a:t>
            </a:r>
            <a:br>
              <a:rPr lang="en-GB" sz="1400" b="0" i="0" dirty="0">
                <a:solidFill>
                  <a:srgbClr val="000000"/>
                </a:solidFill>
                <a:effectLst/>
                <a:latin typeface="TWK Lausanne 350" panose="02000503040000020004" pitchFamily="50" charset="0"/>
              </a:rPr>
            </a:br>
            <a:endParaRPr lang="en-GB" sz="1400" b="0" i="0" dirty="0">
              <a:solidFill>
                <a:srgbClr val="000000"/>
              </a:solidFill>
              <a:effectLst/>
              <a:latin typeface="TWK Lausanne 350" panose="02000503040000020004" pitchFamily="50" charset="0"/>
            </a:endParaRPr>
          </a:p>
          <a:p>
            <a:pPr algn="l">
              <a:buFont typeface="Arial" panose="020B0604020202020204" pitchFamily="34" charset="0"/>
              <a:buChar char="•"/>
            </a:pPr>
            <a:r>
              <a:rPr lang="en-GB" sz="1400" b="0" i="0" dirty="0">
                <a:solidFill>
                  <a:srgbClr val="000000"/>
                </a:solidFill>
                <a:effectLst/>
                <a:latin typeface="TWK Lausanne 350" panose="02000503040000020004" pitchFamily="50" charset="0"/>
              </a:rPr>
              <a:t> Hybrid working – work where is best for you and your role</a:t>
            </a:r>
            <a:br>
              <a:rPr lang="en-GB" sz="1400" b="0" i="0" dirty="0">
                <a:solidFill>
                  <a:srgbClr val="000000"/>
                </a:solidFill>
                <a:effectLst/>
                <a:latin typeface="TWK Lausanne 350" panose="02000503040000020004" pitchFamily="50" charset="0"/>
              </a:rPr>
            </a:br>
            <a:endParaRPr lang="en-GB" sz="1400" b="0" i="0" dirty="0">
              <a:solidFill>
                <a:srgbClr val="000000"/>
              </a:solidFill>
              <a:effectLst/>
              <a:latin typeface="TWK Lausanne 350" panose="02000503040000020004" pitchFamily="50" charset="0"/>
            </a:endParaRPr>
          </a:p>
          <a:p>
            <a:pPr>
              <a:buFont typeface="Arial" panose="020B0604020202020204" pitchFamily="34" charset="0"/>
              <a:buChar char="•"/>
            </a:pPr>
            <a:r>
              <a:rPr lang="en-GB" sz="1400" b="0" i="0" dirty="0">
                <a:solidFill>
                  <a:srgbClr val="000000"/>
                </a:solidFill>
                <a:effectLst/>
                <a:latin typeface="TWK Lausanne 350" panose="02000503040000020004" pitchFamily="50" charset="0"/>
              </a:rPr>
              <a:t> Enhanced maternity, paternity, adoption, and shared parental leave</a:t>
            </a:r>
            <a:br>
              <a:rPr lang="en-GB" sz="1400" b="0" i="0" dirty="0">
                <a:solidFill>
                  <a:srgbClr val="000000"/>
                </a:solidFill>
                <a:effectLst/>
                <a:latin typeface="TWK Lausanne 350" panose="02000503040000020004" pitchFamily="50" charset="0"/>
              </a:rPr>
            </a:br>
            <a:endParaRPr lang="en-GB" sz="1400" b="0" i="0" dirty="0">
              <a:solidFill>
                <a:srgbClr val="000000"/>
              </a:solidFill>
              <a:effectLst/>
              <a:latin typeface="TWK Lausanne 350" panose="02000503040000020004" pitchFamily="50" charset="0"/>
            </a:endParaRPr>
          </a:p>
          <a:p>
            <a:pPr algn="l">
              <a:buFont typeface="Arial" panose="020B0604020202020204" pitchFamily="34" charset="0"/>
              <a:buChar char="•"/>
            </a:pPr>
            <a:r>
              <a:rPr lang="en-GB" sz="1400" b="0" i="0" dirty="0">
                <a:solidFill>
                  <a:srgbClr val="000000"/>
                </a:solidFill>
                <a:effectLst/>
                <a:latin typeface="TWK Lausanne 350" panose="02000503040000020004" pitchFamily="50" charset="0"/>
              </a:rPr>
              <a:t> Employee 24-hour counselling and wellbeing services </a:t>
            </a:r>
            <a:br>
              <a:rPr lang="en-GB" sz="1400" b="0" i="0" dirty="0">
                <a:solidFill>
                  <a:srgbClr val="000000"/>
                </a:solidFill>
                <a:effectLst/>
                <a:latin typeface="TWK Lausanne 350" panose="02000503040000020004" pitchFamily="50" charset="0"/>
              </a:rPr>
            </a:br>
            <a:endParaRPr lang="en-GB" sz="1400" b="0" i="0" dirty="0">
              <a:solidFill>
                <a:srgbClr val="000000"/>
              </a:solidFill>
              <a:effectLst/>
              <a:latin typeface="TWK Lausanne 350" panose="02000503040000020004" pitchFamily="50" charset="0"/>
            </a:endParaRPr>
          </a:p>
          <a:p>
            <a:pPr algn="l">
              <a:buFont typeface="Arial" panose="020B0604020202020204" pitchFamily="34" charset="0"/>
              <a:buChar char="•"/>
            </a:pPr>
            <a:r>
              <a:rPr lang="en-GB" sz="1400" b="0" i="0" dirty="0">
                <a:solidFill>
                  <a:srgbClr val="000000"/>
                </a:solidFill>
                <a:effectLst/>
                <a:latin typeface="TWK Lausanne 350" panose="02000503040000020004" pitchFamily="50" charset="0"/>
              </a:rPr>
              <a:t> 6 weeks annual leave, rising to 8 after a year (plus you can purchase up to 5 more days)</a:t>
            </a:r>
            <a:br>
              <a:rPr lang="en-GB" sz="1400" b="0" i="0" dirty="0">
                <a:solidFill>
                  <a:srgbClr val="000000"/>
                </a:solidFill>
                <a:effectLst/>
                <a:latin typeface="TWK Lausanne 350" panose="02000503040000020004" pitchFamily="50" charset="0"/>
              </a:rPr>
            </a:br>
            <a:endParaRPr lang="en-GB" sz="1400" b="0" i="0" dirty="0">
              <a:solidFill>
                <a:srgbClr val="000000"/>
              </a:solidFill>
              <a:effectLst/>
              <a:latin typeface="TWK Lausanne 350" panose="02000503040000020004" pitchFamily="50" charset="0"/>
            </a:endParaRPr>
          </a:p>
          <a:p>
            <a:pPr algn="l">
              <a:buFont typeface="Arial" panose="020B0604020202020204" pitchFamily="34" charset="0"/>
              <a:buChar char="•"/>
            </a:pPr>
            <a:r>
              <a:rPr lang="en-GB" sz="1400" b="0" i="0" dirty="0">
                <a:solidFill>
                  <a:srgbClr val="000000"/>
                </a:solidFill>
                <a:effectLst/>
                <a:latin typeface="TWK Lausanne 350" panose="02000503040000020004" pitchFamily="50" charset="0"/>
              </a:rPr>
              <a:t> Life insurance 4x your salary</a:t>
            </a:r>
            <a:br>
              <a:rPr lang="en-GB" sz="1400" b="0" i="0" dirty="0">
                <a:solidFill>
                  <a:srgbClr val="000000"/>
                </a:solidFill>
                <a:effectLst/>
                <a:latin typeface="TWK Lausanne 350" panose="02000503040000020004" pitchFamily="50" charset="0"/>
              </a:rPr>
            </a:br>
            <a:endParaRPr lang="en-GB" sz="1400" b="0" i="0" dirty="0">
              <a:solidFill>
                <a:srgbClr val="000000"/>
              </a:solidFill>
              <a:effectLst/>
              <a:latin typeface="TWK Lausanne 350" panose="02000503040000020004" pitchFamily="50" charset="0"/>
            </a:endParaRPr>
          </a:p>
          <a:p>
            <a:pPr algn="l">
              <a:buFont typeface="Arial" panose="020B0604020202020204" pitchFamily="34" charset="0"/>
              <a:buChar char="•"/>
            </a:pPr>
            <a:r>
              <a:rPr lang="en-GB" sz="1400" b="0" i="0" dirty="0">
                <a:solidFill>
                  <a:srgbClr val="000000"/>
                </a:solidFill>
                <a:effectLst/>
                <a:latin typeface="TWK Lausanne 350" panose="02000503040000020004" pitchFamily="50" charset="0"/>
              </a:rPr>
              <a:t> Dedicated training and development plans</a:t>
            </a:r>
            <a:br>
              <a:rPr lang="en-GB" sz="1400" b="0" i="0" dirty="0">
                <a:solidFill>
                  <a:srgbClr val="000000"/>
                </a:solidFill>
                <a:effectLst/>
                <a:latin typeface="TWK Lausanne 350" panose="02000503040000020004" pitchFamily="50" charset="0"/>
              </a:rPr>
            </a:br>
            <a:endParaRPr lang="en-GB" sz="1400" b="0" i="0" dirty="0">
              <a:solidFill>
                <a:srgbClr val="000000"/>
              </a:solidFill>
              <a:effectLst/>
              <a:latin typeface="TWK Lausanne 350" panose="02000503040000020004" pitchFamily="50" charset="0"/>
            </a:endParaRPr>
          </a:p>
          <a:p>
            <a:pPr algn="l">
              <a:buFont typeface="Arial" panose="020B0604020202020204" pitchFamily="34" charset="0"/>
              <a:buChar char="•"/>
            </a:pPr>
            <a:r>
              <a:rPr lang="en-GB" sz="1400" b="0" i="0" dirty="0">
                <a:solidFill>
                  <a:srgbClr val="000000"/>
                </a:solidFill>
                <a:effectLst/>
                <a:latin typeface="TWK Lausanne 350" panose="02000503040000020004" pitchFamily="50" charset="0"/>
              </a:rPr>
              <a:t> Cycle to work scheme </a:t>
            </a:r>
          </a:p>
          <a:p>
            <a:pPr algn="l">
              <a:buFont typeface="Arial" panose="020B0604020202020204" pitchFamily="34" charset="0"/>
              <a:buChar char="•"/>
            </a:pPr>
            <a:endParaRPr lang="en-GB" sz="1400" dirty="0">
              <a:solidFill>
                <a:srgbClr val="000000"/>
              </a:solidFill>
              <a:latin typeface="TWK Lausanne 350" panose="02000503040000020004" pitchFamily="50" charset="0"/>
            </a:endParaRPr>
          </a:p>
          <a:p>
            <a:pPr algn="l">
              <a:buFont typeface="Arial" panose="020B0604020202020204" pitchFamily="34" charset="0"/>
              <a:buChar char="•"/>
            </a:pPr>
            <a:r>
              <a:rPr lang="en-GB" sz="1400" b="0" i="0" dirty="0">
                <a:solidFill>
                  <a:srgbClr val="000000"/>
                </a:solidFill>
                <a:effectLst/>
                <a:latin typeface="TWK Lausanne 350" panose="02000503040000020004" pitchFamily="50" charset="0"/>
              </a:rPr>
              <a:t>Refer a Friend</a:t>
            </a:r>
            <a:br>
              <a:rPr lang="en-GB" sz="1400" b="0" i="0" dirty="0">
                <a:solidFill>
                  <a:srgbClr val="000000"/>
                </a:solidFill>
                <a:effectLst/>
                <a:latin typeface="TWK Lausanne 350" panose="02000503040000020004" pitchFamily="50" charset="0"/>
              </a:rPr>
            </a:br>
            <a:endParaRPr lang="en-GB" sz="1400" b="0" i="0" dirty="0">
              <a:solidFill>
                <a:srgbClr val="000000"/>
              </a:solidFill>
              <a:effectLst/>
              <a:latin typeface="TWK Lausanne 350" panose="02000503040000020004" pitchFamily="50" charset="0"/>
            </a:endParaRPr>
          </a:p>
          <a:p>
            <a:endParaRPr lang="en-US" sz="1200" b="1" dirty="0">
              <a:latin typeface="TWK Lausanne 350" panose="02000503040000020004" pitchFamily="50" charset="0"/>
            </a:endParaRPr>
          </a:p>
        </p:txBody>
      </p:sp>
      <p:sp>
        <p:nvSpPr>
          <p:cNvPr id="9" name="TextBox 8">
            <a:extLst>
              <a:ext uri="{FF2B5EF4-FFF2-40B4-BE49-F238E27FC236}">
                <a16:creationId xmlns:a16="http://schemas.microsoft.com/office/drawing/2014/main" id="{9932846A-18B9-CB72-1B59-9760B0DEFE07}"/>
              </a:ext>
            </a:extLst>
          </p:cNvPr>
          <p:cNvSpPr txBox="1"/>
          <p:nvPr/>
        </p:nvSpPr>
        <p:spPr>
          <a:xfrm>
            <a:off x="66675" y="354796"/>
            <a:ext cx="6096000" cy="584775"/>
          </a:xfrm>
          <a:prstGeom prst="rect">
            <a:avLst/>
          </a:prstGeom>
          <a:noFill/>
        </p:spPr>
        <p:txBody>
          <a:bodyPr wrap="square">
            <a:spAutoFit/>
          </a:bodyPr>
          <a:lstStyle/>
          <a:p>
            <a:r>
              <a:rPr lang="en-US" sz="3200" dirty="0">
                <a:latin typeface="Tiempos Headline Regular" panose="02020503060303060403" pitchFamily="18" charset="0"/>
              </a:rPr>
              <a:t>Our People Benefits </a:t>
            </a:r>
          </a:p>
        </p:txBody>
      </p:sp>
      <p:pic>
        <p:nvPicPr>
          <p:cNvPr id="8" name="Picture Placeholder 7" descr="A person and person posing for a picture&#10;&#10;Description automatically generated">
            <a:extLst>
              <a:ext uri="{FF2B5EF4-FFF2-40B4-BE49-F238E27FC236}">
                <a16:creationId xmlns:a16="http://schemas.microsoft.com/office/drawing/2014/main" id="{6ACBC347-E592-8C4E-C8C4-C34AE6F3C862}"/>
              </a:ext>
            </a:extLst>
          </p:cNvPr>
          <p:cNvPicPr>
            <a:picLocks noChangeAspect="1"/>
          </p:cNvPicPr>
          <p:nvPr/>
        </p:nvPicPr>
        <p:blipFill>
          <a:blip r:embed="rId2"/>
          <a:srcRect t="12500" r="6789" b="23765"/>
          <a:stretch/>
        </p:blipFill>
        <p:spPr>
          <a:xfrm>
            <a:off x="66676" y="1493999"/>
            <a:ext cx="5494370" cy="5009205"/>
          </a:xfrm>
          <a:prstGeom prst="rect">
            <a:avLst/>
          </a:prstGeom>
        </p:spPr>
      </p:pic>
      <p:pic>
        <p:nvPicPr>
          <p:cNvPr id="6" name="Picture 5" descr="A black square object with a grey background&#10;&#10;Description automatically generated">
            <a:extLst>
              <a:ext uri="{FF2B5EF4-FFF2-40B4-BE49-F238E27FC236}">
                <a16:creationId xmlns:a16="http://schemas.microsoft.com/office/drawing/2014/main" id="{0868B272-A08A-5E45-854E-30761E55CF17}"/>
              </a:ext>
            </a:extLst>
          </p:cNvPr>
          <p:cNvPicPr>
            <a:picLocks noChangeAspect="1"/>
          </p:cNvPicPr>
          <p:nvPr/>
        </p:nvPicPr>
        <p:blipFill>
          <a:blip r:embed="rId3"/>
          <a:stretch>
            <a:fillRect/>
          </a:stretch>
        </p:blipFill>
        <p:spPr>
          <a:xfrm>
            <a:off x="0" y="1091091"/>
            <a:ext cx="5766909" cy="5766909"/>
          </a:xfrm>
          <a:prstGeom prst="rect">
            <a:avLst/>
          </a:prstGeom>
        </p:spPr>
      </p:pic>
    </p:spTree>
    <p:extLst>
      <p:ext uri="{BB962C8B-B14F-4D97-AF65-F5344CB8AC3E}">
        <p14:creationId xmlns:p14="http://schemas.microsoft.com/office/powerpoint/2010/main" val="28755471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F0D31468-386B-4A1A-8ECA-B3014AD770F7}"/>
              </a:ext>
            </a:extLst>
          </p:cNvPr>
          <p:cNvSpPr txBox="1"/>
          <p:nvPr/>
        </p:nvSpPr>
        <p:spPr>
          <a:xfrm>
            <a:off x="6661620" y="1857223"/>
            <a:ext cx="4552950" cy="3143553"/>
          </a:xfrm>
          <a:prstGeom prst="rect">
            <a:avLst/>
          </a:prstGeom>
          <a:noFill/>
        </p:spPr>
        <p:txBody>
          <a:bodyPr wrap="square" rtlCol="0">
            <a:spAutoFit/>
          </a:bodyPr>
          <a:lstStyle/>
          <a:p>
            <a:pPr>
              <a:lnSpc>
                <a:spcPct val="150000"/>
              </a:lnSpc>
            </a:pPr>
            <a:r>
              <a:rPr lang="en-GB" sz="2400" b="1" dirty="0">
                <a:latin typeface="Tiempos Headline Regular" panose="02020503060303060403" pitchFamily="18" charset="0"/>
              </a:rPr>
              <a:t>How to Apply </a:t>
            </a:r>
          </a:p>
          <a:p>
            <a:endParaRPr lang="en-GB" sz="1400" dirty="0">
              <a:latin typeface="TWK Lausanne 350" panose="02000503040000020004" pitchFamily="50" charset="0"/>
            </a:endParaRPr>
          </a:p>
          <a:p>
            <a:r>
              <a:rPr lang="en-GB" sz="1400" dirty="0">
                <a:latin typeface="TWK Lausanne 350" panose="02000503040000020004" pitchFamily="50" charset="0"/>
              </a:rPr>
              <a:t>To apply send your CV and a cover letter outlining why you want to work with us, and how you meet the experience, skills and behaviours expected for this role. </a:t>
            </a:r>
            <a:br>
              <a:rPr lang="en-GB" sz="1400" dirty="0">
                <a:latin typeface="TWK Lausanne 350" panose="02000503040000020004" pitchFamily="50" charset="0"/>
              </a:rPr>
            </a:br>
            <a:endParaRPr lang="en-GB" sz="1400" dirty="0">
              <a:latin typeface="TWK Lausanne 350" panose="02000503040000020004" pitchFamily="50" charset="0"/>
            </a:endParaRPr>
          </a:p>
          <a:p>
            <a:pPr>
              <a:lnSpc>
                <a:spcPct val="150000"/>
              </a:lnSpc>
            </a:pPr>
            <a:r>
              <a:rPr lang="en-GB" sz="1400" dirty="0">
                <a:latin typeface="TWK Lausanne 350" panose="02000503040000020004" pitchFamily="50" charset="0"/>
              </a:rPr>
              <a:t>Deadline 5pm on Friday 21</a:t>
            </a:r>
            <a:r>
              <a:rPr lang="en-GB" sz="1400" baseline="30000" dirty="0">
                <a:latin typeface="TWK Lausanne 350" panose="02000503040000020004" pitchFamily="50" charset="0"/>
              </a:rPr>
              <a:t>st</a:t>
            </a:r>
            <a:r>
              <a:rPr lang="en-GB" sz="1400" dirty="0">
                <a:latin typeface="TWK Lausanne 350" panose="02000503040000020004" pitchFamily="50" charset="0"/>
              </a:rPr>
              <a:t> February 2025</a:t>
            </a:r>
            <a:br>
              <a:rPr lang="en-GB" sz="1400" dirty="0">
                <a:latin typeface="TWK Lausanne 350" panose="02000503040000020004" pitchFamily="50" charset="0"/>
              </a:rPr>
            </a:br>
            <a:r>
              <a:rPr lang="en-GB" sz="1400" dirty="0">
                <a:latin typeface="TWK Lausanne 350" panose="02000503040000020004" pitchFamily="50" charset="0"/>
              </a:rPr>
              <a:t>Email </a:t>
            </a:r>
            <a:r>
              <a:rPr lang="en-GB" sz="1400" u="sng" dirty="0">
                <a:latin typeface="TWK Lausanne 350" panose="02000503040000020004" pitchFamily="50" charset="0"/>
                <a:hlinkClick r:id="rId2"/>
              </a:rPr>
              <a:t>recruitment@rightthere.org</a:t>
            </a:r>
            <a:r>
              <a:rPr lang="en-GB" sz="1400" dirty="0">
                <a:latin typeface="TWK Lausanne 350" panose="02000503040000020004" pitchFamily="50" charset="0"/>
              </a:rPr>
              <a:t>  </a:t>
            </a:r>
          </a:p>
          <a:p>
            <a:r>
              <a:rPr lang="en-GB" dirty="0"/>
              <a:t> </a:t>
            </a:r>
          </a:p>
          <a:p>
            <a:pPr algn="ctr">
              <a:lnSpc>
                <a:spcPct val="150000"/>
              </a:lnSpc>
            </a:pPr>
            <a:endParaRPr lang="en-GB" sz="1400" dirty="0">
              <a:latin typeface="TWK Lausanne 350" panose="02000503040000020004" pitchFamily="50" charset="0"/>
            </a:endParaRPr>
          </a:p>
        </p:txBody>
      </p:sp>
    </p:spTree>
    <p:extLst>
      <p:ext uri="{BB962C8B-B14F-4D97-AF65-F5344CB8AC3E}">
        <p14:creationId xmlns:p14="http://schemas.microsoft.com/office/powerpoint/2010/main" val="36930059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5A22136-31B6-5AB6-B204-81B02779DEB6}"/>
              </a:ext>
            </a:extLst>
          </p:cNvPr>
          <p:cNvSpPr txBox="1"/>
          <p:nvPr/>
        </p:nvSpPr>
        <p:spPr>
          <a:xfrm>
            <a:off x="6828145" y="2967182"/>
            <a:ext cx="4552950" cy="2343334"/>
          </a:xfrm>
          <a:prstGeom prst="rect">
            <a:avLst/>
          </a:prstGeom>
          <a:noFill/>
        </p:spPr>
        <p:txBody>
          <a:bodyPr wrap="square" rtlCol="0">
            <a:spAutoFit/>
          </a:bodyPr>
          <a:lstStyle/>
          <a:p>
            <a:pPr algn="ctr"/>
            <a:r>
              <a:rPr lang="en-US" sz="3200" dirty="0">
                <a:latin typeface="Tiempos Headline Medium" panose="02020603060303060403" pitchFamily="18" charset="0"/>
              </a:rPr>
              <a:t>Thank you.</a:t>
            </a:r>
            <a:br>
              <a:rPr lang="en-US" sz="3200" dirty="0">
                <a:latin typeface="Tiempos Headline Medium" panose="02020603060303060403" pitchFamily="18" charset="0"/>
              </a:rPr>
            </a:br>
            <a:br>
              <a:rPr lang="en-US" sz="3200" dirty="0">
                <a:latin typeface="Tiempos Headline Medium" panose="02020603060303060403" pitchFamily="18" charset="0"/>
              </a:rPr>
            </a:br>
            <a:r>
              <a:rPr lang="en-US" sz="3200" dirty="0">
                <a:latin typeface="Tiempos Headline Medium" panose="02020603060303060403" pitchFamily="18" charset="0"/>
              </a:rPr>
              <a:t>Good luck with your application. </a:t>
            </a:r>
            <a:r>
              <a:rPr lang="en-GB" sz="3200" dirty="0"/>
              <a:t> </a:t>
            </a:r>
          </a:p>
          <a:p>
            <a:pPr algn="ctr">
              <a:lnSpc>
                <a:spcPct val="150000"/>
              </a:lnSpc>
            </a:pPr>
            <a:endParaRPr lang="en-GB" sz="1400" dirty="0">
              <a:latin typeface="TWK Lausanne 350" panose="02000503040000020004" pitchFamily="50" charset="0"/>
            </a:endParaRPr>
          </a:p>
        </p:txBody>
      </p:sp>
    </p:spTree>
    <p:extLst>
      <p:ext uri="{BB962C8B-B14F-4D97-AF65-F5344CB8AC3E}">
        <p14:creationId xmlns:p14="http://schemas.microsoft.com/office/powerpoint/2010/main" val="30300811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71588D8-25EB-D819-C489-01ED78A5C193}"/>
              </a:ext>
            </a:extLst>
          </p:cNvPr>
          <p:cNvSpPr txBox="1"/>
          <p:nvPr/>
        </p:nvSpPr>
        <p:spPr>
          <a:xfrm>
            <a:off x="378929" y="174610"/>
            <a:ext cx="8939815" cy="1077218"/>
          </a:xfrm>
          <a:prstGeom prst="rect">
            <a:avLst/>
          </a:prstGeom>
          <a:noFill/>
        </p:spPr>
        <p:txBody>
          <a:bodyPr wrap="square" rtlCol="0">
            <a:spAutoFit/>
          </a:bodyPr>
          <a:lstStyle/>
          <a:p>
            <a:r>
              <a:rPr lang="en-GB" sz="3200" dirty="0">
                <a:latin typeface="Tiempos Headline Regular" panose="02020503060303060403" pitchFamily="18" charset="0"/>
              </a:rPr>
              <a:t>Job Purpose</a:t>
            </a:r>
            <a:br>
              <a:rPr lang="en-GB" sz="3200" dirty="0">
                <a:latin typeface="Tiempos Headline Regular" panose="02020503060303060403" pitchFamily="18" charset="0"/>
              </a:rPr>
            </a:br>
            <a:r>
              <a:rPr lang="en-GB" sz="3200" dirty="0">
                <a:latin typeface="Tiempos Headline Regular" panose="02020503060303060403" pitchFamily="18" charset="0"/>
              </a:rPr>
              <a:t>Support Worker</a:t>
            </a:r>
          </a:p>
        </p:txBody>
      </p:sp>
      <p:sp>
        <p:nvSpPr>
          <p:cNvPr id="8" name="TextBox 7">
            <a:extLst>
              <a:ext uri="{FF2B5EF4-FFF2-40B4-BE49-F238E27FC236}">
                <a16:creationId xmlns:a16="http://schemas.microsoft.com/office/drawing/2014/main" id="{0D1BD669-F8FA-143E-9814-6B3E60126B5A}"/>
              </a:ext>
            </a:extLst>
          </p:cNvPr>
          <p:cNvSpPr txBox="1"/>
          <p:nvPr/>
        </p:nvSpPr>
        <p:spPr>
          <a:xfrm>
            <a:off x="6161103" y="870089"/>
            <a:ext cx="4651898" cy="738664"/>
          </a:xfrm>
          <a:prstGeom prst="rect">
            <a:avLst/>
          </a:prstGeom>
          <a:noFill/>
        </p:spPr>
        <p:txBody>
          <a:bodyPr wrap="square">
            <a:spAutoFit/>
          </a:bodyPr>
          <a:lstStyle/>
          <a:p>
            <a:endParaRPr lang="en-GB" sz="1400" dirty="0">
              <a:solidFill>
                <a:srgbClr val="FF0000"/>
              </a:solidFill>
              <a:latin typeface="TWK Lausanne 350" panose="02000503040000020004" pitchFamily="50" charset="0"/>
              <a:cs typeface="Arial" panose="020B0604020202020204" pitchFamily="34" charset="0"/>
            </a:endParaRPr>
          </a:p>
          <a:p>
            <a:endParaRPr lang="en-GB" sz="1400" dirty="0">
              <a:solidFill>
                <a:srgbClr val="FF0000"/>
              </a:solidFill>
              <a:latin typeface="TWK Lausanne 350" panose="02000503040000020004" pitchFamily="50" charset="0"/>
              <a:cs typeface="Arial" panose="020B0604020202020204" pitchFamily="34" charset="0"/>
            </a:endParaRPr>
          </a:p>
          <a:p>
            <a:endParaRPr lang="en-GB" sz="1400" dirty="0">
              <a:solidFill>
                <a:srgbClr val="FF0000"/>
              </a:solidFill>
              <a:latin typeface="TWK Lausanne 350" panose="02000503040000020004" pitchFamily="50" charset="0"/>
              <a:cs typeface="Times New Roman" panose="02020603050405020304" pitchFamily="18" charset="0"/>
            </a:endParaRPr>
          </a:p>
        </p:txBody>
      </p:sp>
      <p:sp>
        <p:nvSpPr>
          <p:cNvPr id="2" name="Rectangle 1">
            <a:extLst>
              <a:ext uri="{FF2B5EF4-FFF2-40B4-BE49-F238E27FC236}">
                <a16:creationId xmlns:a16="http://schemas.microsoft.com/office/drawing/2014/main" id="{4A813FF3-6D98-D818-FB63-AC584196F74C}"/>
              </a:ext>
            </a:extLst>
          </p:cNvPr>
          <p:cNvSpPr/>
          <p:nvPr/>
        </p:nvSpPr>
        <p:spPr>
          <a:xfrm>
            <a:off x="1760561" y="1739567"/>
            <a:ext cx="1774209" cy="729932"/>
          </a:xfrm>
          <a:prstGeom prst="rect">
            <a:avLst/>
          </a:prstGeom>
          <a:solidFill>
            <a:srgbClr val="F5BF1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latin typeface="TWK Lausanne 350" panose="02000503040000020004" pitchFamily="50" charset="0"/>
              </a:rPr>
              <a:t>Locality Manager</a:t>
            </a:r>
          </a:p>
        </p:txBody>
      </p:sp>
      <p:sp>
        <p:nvSpPr>
          <p:cNvPr id="3" name="Rectangle 2">
            <a:extLst>
              <a:ext uri="{FF2B5EF4-FFF2-40B4-BE49-F238E27FC236}">
                <a16:creationId xmlns:a16="http://schemas.microsoft.com/office/drawing/2014/main" id="{0658C970-5B5D-D1BA-005E-CBAF0E55ED52}"/>
              </a:ext>
            </a:extLst>
          </p:cNvPr>
          <p:cNvSpPr/>
          <p:nvPr/>
        </p:nvSpPr>
        <p:spPr>
          <a:xfrm>
            <a:off x="1760561" y="2976405"/>
            <a:ext cx="1774209" cy="729932"/>
          </a:xfrm>
          <a:prstGeom prst="rect">
            <a:avLst/>
          </a:prstGeom>
          <a:solidFill>
            <a:srgbClr val="F5BF1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latin typeface="TWK Lausanne 350" panose="02000503040000020004" pitchFamily="50" charset="0"/>
              </a:rPr>
              <a:t>Service Manager</a:t>
            </a:r>
          </a:p>
        </p:txBody>
      </p:sp>
      <p:sp>
        <p:nvSpPr>
          <p:cNvPr id="4" name="Rectangle 3">
            <a:extLst>
              <a:ext uri="{FF2B5EF4-FFF2-40B4-BE49-F238E27FC236}">
                <a16:creationId xmlns:a16="http://schemas.microsoft.com/office/drawing/2014/main" id="{76E749A2-0140-EB20-E7F4-3E78F5E70418}"/>
              </a:ext>
            </a:extLst>
          </p:cNvPr>
          <p:cNvSpPr/>
          <p:nvPr/>
        </p:nvSpPr>
        <p:spPr>
          <a:xfrm>
            <a:off x="1760559" y="4194076"/>
            <a:ext cx="1774209" cy="729932"/>
          </a:xfrm>
          <a:prstGeom prst="rect">
            <a:avLst/>
          </a:prstGeom>
          <a:solidFill>
            <a:srgbClr val="F5BF1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latin typeface="TWK Lausanne 350" panose="02000503040000020004" pitchFamily="50" charset="0"/>
              </a:rPr>
              <a:t>Senior Support Workers</a:t>
            </a:r>
          </a:p>
        </p:txBody>
      </p:sp>
      <p:cxnSp>
        <p:nvCxnSpPr>
          <p:cNvPr id="7" name="Straight Arrow Connector 6">
            <a:extLst>
              <a:ext uri="{FF2B5EF4-FFF2-40B4-BE49-F238E27FC236}">
                <a16:creationId xmlns:a16="http://schemas.microsoft.com/office/drawing/2014/main" id="{9844A910-38A9-1BE0-A5C8-16EBD0DDAB9C}"/>
              </a:ext>
            </a:extLst>
          </p:cNvPr>
          <p:cNvCxnSpPr>
            <a:stCxn id="2" idx="2"/>
            <a:endCxn id="3" idx="0"/>
          </p:cNvCxnSpPr>
          <p:nvPr/>
        </p:nvCxnSpPr>
        <p:spPr>
          <a:xfrm>
            <a:off x="2647666" y="2469499"/>
            <a:ext cx="0" cy="50690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064821EA-829C-36A7-8FF9-E2E59862D463}"/>
              </a:ext>
            </a:extLst>
          </p:cNvPr>
          <p:cNvCxnSpPr/>
          <p:nvPr/>
        </p:nvCxnSpPr>
        <p:spPr>
          <a:xfrm>
            <a:off x="2647663" y="3687170"/>
            <a:ext cx="0" cy="50690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EA2CDF45-770A-9210-A299-A569CBBD342F}"/>
              </a:ext>
            </a:extLst>
          </p:cNvPr>
          <p:cNvSpPr/>
          <p:nvPr/>
        </p:nvSpPr>
        <p:spPr>
          <a:xfrm>
            <a:off x="1760558" y="5476910"/>
            <a:ext cx="1774209" cy="729932"/>
          </a:xfrm>
          <a:prstGeom prst="rect">
            <a:avLst/>
          </a:prstGeom>
          <a:solidFill>
            <a:srgbClr val="F5BF1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latin typeface="TWK Lausanne 350" panose="02000503040000020004" pitchFamily="50" charset="0"/>
              </a:rPr>
              <a:t>Support Workers</a:t>
            </a:r>
          </a:p>
        </p:txBody>
      </p:sp>
      <p:cxnSp>
        <p:nvCxnSpPr>
          <p:cNvPr id="14" name="Straight Arrow Connector 13">
            <a:extLst>
              <a:ext uri="{FF2B5EF4-FFF2-40B4-BE49-F238E27FC236}">
                <a16:creationId xmlns:a16="http://schemas.microsoft.com/office/drawing/2014/main" id="{9AB553D8-ED07-D201-2394-A1DB6A8F86DA}"/>
              </a:ext>
            </a:extLst>
          </p:cNvPr>
          <p:cNvCxnSpPr>
            <a:stCxn id="4" idx="2"/>
            <a:endCxn id="11" idx="0"/>
          </p:cNvCxnSpPr>
          <p:nvPr/>
        </p:nvCxnSpPr>
        <p:spPr>
          <a:xfrm flipH="1">
            <a:off x="2647663" y="4924008"/>
            <a:ext cx="1" cy="55290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EFE6825A-8701-84BB-F0FA-D1965A93DFBC}"/>
              </a:ext>
            </a:extLst>
          </p:cNvPr>
          <p:cNvSpPr txBox="1"/>
          <p:nvPr/>
        </p:nvSpPr>
        <p:spPr>
          <a:xfrm>
            <a:off x="4958286" y="2538286"/>
            <a:ext cx="6093724" cy="2031325"/>
          </a:xfrm>
          <a:prstGeom prst="rect">
            <a:avLst/>
          </a:prstGeom>
          <a:noFill/>
        </p:spPr>
        <p:txBody>
          <a:bodyPr wrap="square">
            <a:spAutoFit/>
          </a:bodyPr>
          <a:lstStyle/>
          <a:p>
            <a:r>
              <a:rPr lang="en-GB" sz="1400" dirty="0">
                <a:latin typeface="TWK Lausanne 350" panose="02000503040000020004" pitchFamily="50" charset="0"/>
              </a:rPr>
              <a:t>Supported Accommodation Glasgow provides 24-hour support and accommodation for Glasgow’s young people. We offer a safe environment for 26 young people, many of whom have experienced significant tough times in their lives.</a:t>
            </a:r>
          </a:p>
          <a:p>
            <a:endParaRPr lang="en-GB" sz="1400" dirty="0">
              <a:latin typeface="TWK Lausanne 350" panose="02000503040000020004" pitchFamily="50" charset="0"/>
            </a:endParaRPr>
          </a:p>
          <a:p>
            <a:r>
              <a:rPr lang="en-GB" sz="1400" dirty="0">
                <a:latin typeface="TWK Lausanne 350" panose="02000503040000020004" pitchFamily="50" charset="0"/>
              </a:rPr>
              <a:t>Our Support Workers help to end homelessness through providing a high-quality support service for Glasgow’s young homeless individuals transitioning from temporary to permanent or other suitable long-term accommodation.</a:t>
            </a:r>
          </a:p>
        </p:txBody>
      </p:sp>
    </p:spTree>
    <p:extLst>
      <p:ext uri="{BB962C8B-B14F-4D97-AF65-F5344CB8AC3E}">
        <p14:creationId xmlns:p14="http://schemas.microsoft.com/office/powerpoint/2010/main" val="572187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E18E3F6-B282-1419-D56B-987E7A9AC7E8}"/>
              </a:ext>
            </a:extLst>
          </p:cNvPr>
          <p:cNvSpPr>
            <a:spLocks noGrp="1"/>
          </p:cNvSpPr>
          <p:nvPr>
            <p:ph type="body" sz="quarter" idx="11"/>
          </p:nvPr>
        </p:nvSpPr>
        <p:spPr/>
        <p:txBody>
          <a:bodyPr/>
          <a:lstStyle/>
          <a:p>
            <a:r>
              <a:rPr lang="en-GB" sz="3200" dirty="0"/>
              <a:t>What’s Inside</a:t>
            </a:r>
          </a:p>
        </p:txBody>
      </p:sp>
      <p:pic>
        <p:nvPicPr>
          <p:cNvPr id="19" name="object 4">
            <a:extLst>
              <a:ext uri="{FF2B5EF4-FFF2-40B4-BE49-F238E27FC236}">
                <a16:creationId xmlns:a16="http://schemas.microsoft.com/office/drawing/2014/main" id="{CDAC208C-87B0-C0D3-D599-8A2575A3D706}"/>
              </a:ext>
            </a:extLst>
          </p:cNvPr>
          <p:cNvPicPr/>
          <p:nvPr/>
        </p:nvPicPr>
        <p:blipFill>
          <a:blip r:embed="rId2" cstate="screen">
            <a:extLst>
              <a:ext uri="{28A0092B-C50C-407E-A947-70E740481C1C}">
                <a14:useLocalDpi xmlns:a14="http://schemas.microsoft.com/office/drawing/2010/main"/>
              </a:ext>
            </a:extLst>
          </a:blip>
          <a:stretch>
            <a:fillRect/>
          </a:stretch>
        </p:blipFill>
        <p:spPr>
          <a:xfrm>
            <a:off x="6081818" y="1154804"/>
            <a:ext cx="4858566" cy="307848"/>
          </a:xfrm>
          <a:prstGeom prst="rect">
            <a:avLst/>
          </a:prstGeom>
        </p:spPr>
      </p:pic>
      <p:pic>
        <p:nvPicPr>
          <p:cNvPr id="20" name="object 8">
            <a:extLst>
              <a:ext uri="{FF2B5EF4-FFF2-40B4-BE49-F238E27FC236}">
                <a16:creationId xmlns:a16="http://schemas.microsoft.com/office/drawing/2014/main" id="{00AEC93E-9774-5832-8A15-837A986A1186}"/>
              </a:ext>
            </a:extLst>
          </p:cNvPr>
          <p:cNvPicPr/>
          <p:nvPr/>
        </p:nvPicPr>
        <p:blipFill>
          <a:blip r:embed="rId3" cstate="screen">
            <a:extLst>
              <a:ext uri="{28A0092B-C50C-407E-A947-70E740481C1C}">
                <a14:useLocalDpi xmlns:a14="http://schemas.microsoft.com/office/drawing/2010/main"/>
              </a:ext>
            </a:extLst>
          </a:blip>
          <a:stretch>
            <a:fillRect/>
          </a:stretch>
        </p:blipFill>
        <p:spPr>
          <a:xfrm>
            <a:off x="6078786" y="2202866"/>
            <a:ext cx="2526945" cy="307848"/>
          </a:xfrm>
          <a:prstGeom prst="rect">
            <a:avLst/>
          </a:prstGeom>
        </p:spPr>
      </p:pic>
      <p:pic>
        <p:nvPicPr>
          <p:cNvPr id="21" name="object 11">
            <a:extLst>
              <a:ext uri="{FF2B5EF4-FFF2-40B4-BE49-F238E27FC236}">
                <a16:creationId xmlns:a16="http://schemas.microsoft.com/office/drawing/2014/main" id="{41ACE1AA-F654-99F4-8CC4-135260D3FCD9}"/>
              </a:ext>
            </a:extLst>
          </p:cNvPr>
          <p:cNvPicPr/>
          <p:nvPr/>
        </p:nvPicPr>
        <p:blipFill>
          <a:blip r:embed="rId4" cstate="screen">
            <a:extLst>
              <a:ext uri="{28A0092B-C50C-407E-A947-70E740481C1C}">
                <a14:useLocalDpi xmlns:a14="http://schemas.microsoft.com/office/drawing/2010/main"/>
              </a:ext>
            </a:extLst>
          </a:blip>
          <a:stretch>
            <a:fillRect/>
          </a:stretch>
        </p:blipFill>
        <p:spPr>
          <a:xfrm>
            <a:off x="6081818" y="4961415"/>
            <a:ext cx="1407318" cy="307847"/>
          </a:xfrm>
          <a:prstGeom prst="rect">
            <a:avLst/>
          </a:prstGeom>
        </p:spPr>
      </p:pic>
      <p:sp>
        <p:nvSpPr>
          <p:cNvPr id="22" name="TextBox 21">
            <a:extLst>
              <a:ext uri="{FF2B5EF4-FFF2-40B4-BE49-F238E27FC236}">
                <a16:creationId xmlns:a16="http://schemas.microsoft.com/office/drawing/2014/main" id="{52753CAD-081B-25F7-1EDE-8F56051FC617}"/>
              </a:ext>
            </a:extLst>
          </p:cNvPr>
          <p:cNvSpPr txBox="1"/>
          <p:nvPr/>
        </p:nvSpPr>
        <p:spPr>
          <a:xfrm>
            <a:off x="5992014" y="3250928"/>
            <a:ext cx="2482272" cy="400110"/>
          </a:xfrm>
          <a:prstGeom prst="rect">
            <a:avLst/>
          </a:prstGeom>
          <a:noFill/>
        </p:spPr>
        <p:txBody>
          <a:bodyPr wrap="square" rtlCol="0">
            <a:spAutoFit/>
          </a:bodyPr>
          <a:lstStyle/>
          <a:p>
            <a:r>
              <a:rPr lang="en-GB" sz="2000" dirty="0">
                <a:latin typeface="Tiempos Headline Regular" panose="02020503060303060403" pitchFamily="18" charset="0"/>
              </a:rPr>
              <a:t>Role Details </a:t>
            </a:r>
          </a:p>
        </p:txBody>
      </p:sp>
      <p:sp>
        <p:nvSpPr>
          <p:cNvPr id="23" name="TextBox 22">
            <a:extLst>
              <a:ext uri="{FF2B5EF4-FFF2-40B4-BE49-F238E27FC236}">
                <a16:creationId xmlns:a16="http://schemas.microsoft.com/office/drawing/2014/main" id="{DB211076-04D8-486C-2B14-B4889BF5A26C}"/>
              </a:ext>
            </a:extLst>
          </p:cNvPr>
          <p:cNvSpPr txBox="1"/>
          <p:nvPr/>
        </p:nvSpPr>
        <p:spPr>
          <a:xfrm>
            <a:off x="10027328" y="1097567"/>
            <a:ext cx="1056443" cy="369332"/>
          </a:xfrm>
          <a:prstGeom prst="rect">
            <a:avLst/>
          </a:prstGeom>
          <a:noFill/>
        </p:spPr>
        <p:txBody>
          <a:bodyPr wrap="square" rtlCol="0">
            <a:spAutoFit/>
          </a:bodyPr>
          <a:lstStyle/>
          <a:p>
            <a:r>
              <a:rPr lang="en-GB" dirty="0">
                <a:latin typeface="TWK Lausanne 350" panose="02000503040000020004" pitchFamily="50" charset="0"/>
              </a:rPr>
              <a:t>4 - 5</a:t>
            </a:r>
          </a:p>
        </p:txBody>
      </p:sp>
      <p:sp>
        <p:nvSpPr>
          <p:cNvPr id="24" name="TextBox 23">
            <a:extLst>
              <a:ext uri="{FF2B5EF4-FFF2-40B4-BE49-F238E27FC236}">
                <a16:creationId xmlns:a16="http://schemas.microsoft.com/office/drawing/2014/main" id="{E9A114B4-FF78-8BD2-D1F9-299774C1549B}"/>
              </a:ext>
            </a:extLst>
          </p:cNvPr>
          <p:cNvSpPr txBox="1"/>
          <p:nvPr/>
        </p:nvSpPr>
        <p:spPr>
          <a:xfrm>
            <a:off x="10030423" y="1645153"/>
            <a:ext cx="909961" cy="369332"/>
          </a:xfrm>
          <a:prstGeom prst="rect">
            <a:avLst/>
          </a:prstGeom>
          <a:noFill/>
        </p:spPr>
        <p:txBody>
          <a:bodyPr wrap="square" rtlCol="0">
            <a:spAutoFit/>
          </a:bodyPr>
          <a:lstStyle/>
          <a:p>
            <a:r>
              <a:rPr lang="en-GB" dirty="0">
                <a:latin typeface="TWK Lausanne 350" panose="02000503040000020004" pitchFamily="50" charset="0"/>
              </a:rPr>
              <a:t>6 - 7</a:t>
            </a:r>
          </a:p>
        </p:txBody>
      </p:sp>
      <p:sp>
        <p:nvSpPr>
          <p:cNvPr id="25" name="TextBox 24">
            <a:extLst>
              <a:ext uri="{FF2B5EF4-FFF2-40B4-BE49-F238E27FC236}">
                <a16:creationId xmlns:a16="http://schemas.microsoft.com/office/drawing/2014/main" id="{5E43C70D-8C36-E5D0-E553-DBA6669B33A4}"/>
              </a:ext>
            </a:extLst>
          </p:cNvPr>
          <p:cNvSpPr txBox="1"/>
          <p:nvPr/>
        </p:nvSpPr>
        <p:spPr>
          <a:xfrm>
            <a:off x="10013098" y="2192739"/>
            <a:ext cx="767769" cy="369332"/>
          </a:xfrm>
          <a:prstGeom prst="rect">
            <a:avLst/>
          </a:prstGeom>
          <a:noFill/>
        </p:spPr>
        <p:txBody>
          <a:bodyPr wrap="square" rtlCol="0">
            <a:spAutoFit/>
          </a:bodyPr>
          <a:lstStyle/>
          <a:p>
            <a:r>
              <a:rPr lang="en-GB" dirty="0">
                <a:latin typeface="TWK Lausanne 350" panose="02000503040000020004" pitchFamily="50" charset="0"/>
              </a:rPr>
              <a:t>8 - 9</a:t>
            </a:r>
          </a:p>
        </p:txBody>
      </p:sp>
      <p:sp>
        <p:nvSpPr>
          <p:cNvPr id="26" name="TextBox 25">
            <a:extLst>
              <a:ext uri="{FF2B5EF4-FFF2-40B4-BE49-F238E27FC236}">
                <a16:creationId xmlns:a16="http://schemas.microsoft.com/office/drawing/2014/main" id="{9CEDFC17-CE47-46F5-6AF8-FB596EB45C8A}"/>
              </a:ext>
            </a:extLst>
          </p:cNvPr>
          <p:cNvSpPr txBox="1"/>
          <p:nvPr/>
        </p:nvSpPr>
        <p:spPr>
          <a:xfrm>
            <a:off x="10037081" y="3287911"/>
            <a:ext cx="448322" cy="369332"/>
          </a:xfrm>
          <a:prstGeom prst="rect">
            <a:avLst/>
          </a:prstGeom>
          <a:noFill/>
        </p:spPr>
        <p:txBody>
          <a:bodyPr wrap="square" rtlCol="0">
            <a:spAutoFit/>
          </a:bodyPr>
          <a:lstStyle/>
          <a:p>
            <a:r>
              <a:rPr lang="en-GB" dirty="0">
                <a:latin typeface="TWK Lausanne 350" panose="02000503040000020004" pitchFamily="50" charset="0"/>
              </a:rPr>
              <a:t>12</a:t>
            </a:r>
          </a:p>
        </p:txBody>
      </p:sp>
      <p:sp>
        <p:nvSpPr>
          <p:cNvPr id="27" name="TextBox 26">
            <a:extLst>
              <a:ext uri="{FF2B5EF4-FFF2-40B4-BE49-F238E27FC236}">
                <a16:creationId xmlns:a16="http://schemas.microsoft.com/office/drawing/2014/main" id="{16AA55DB-6131-06EE-1F07-F1AAAB122A91}"/>
              </a:ext>
            </a:extLst>
          </p:cNvPr>
          <p:cNvSpPr txBox="1"/>
          <p:nvPr/>
        </p:nvSpPr>
        <p:spPr>
          <a:xfrm>
            <a:off x="10013098" y="4383083"/>
            <a:ext cx="448322" cy="369332"/>
          </a:xfrm>
          <a:prstGeom prst="rect">
            <a:avLst/>
          </a:prstGeom>
          <a:noFill/>
        </p:spPr>
        <p:txBody>
          <a:bodyPr wrap="square" rtlCol="0">
            <a:spAutoFit/>
          </a:bodyPr>
          <a:lstStyle/>
          <a:p>
            <a:r>
              <a:rPr lang="en-GB" dirty="0">
                <a:latin typeface="TWK Lausanne 350" panose="02000503040000020004" pitchFamily="50" charset="0"/>
              </a:rPr>
              <a:t>14</a:t>
            </a:r>
          </a:p>
        </p:txBody>
      </p:sp>
      <p:sp>
        <p:nvSpPr>
          <p:cNvPr id="28" name="TextBox 27">
            <a:extLst>
              <a:ext uri="{FF2B5EF4-FFF2-40B4-BE49-F238E27FC236}">
                <a16:creationId xmlns:a16="http://schemas.microsoft.com/office/drawing/2014/main" id="{1A90BB0E-4644-A113-F80D-48255D07A458}"/>
              </a:ext>
            </a:extLst>
          </p:cNvPr>
          <p:cNvSpPr txBox="1"/>
          <p:nvPr/>
        </p:nvSpPr>
        <p:spPr>
          <a:xfrm>
            <a:off x="10013098" y="4930672"/>
            <a:ext cx="448322" cy="369332"/>
          </a:xfrm>
          <a:prstGeom prst="rect">
            <a:avLst/>
          </a:prstGeom>
          <a:noFill/>
        </p:spPr>
        <p:txBody>
          <a:bodyPr wrap="square" rtlCol="0">
            <a:spAutoFit/>
          </a:bodyPr>
          <a:lstStyle/>
          <a:p>
            <a:r>
              <a:rPr lang="en-GB" dirty="0">
                <a:latin typeface="TWK Lausanne 350" panose="02000503040000020004" pitchFamily="50" charset="0"/>
              </a:rPr>
              <a:t>15</a:t>
            </a:r>
          </a:p>
        </p:txBody>
      </p:sp>
      <p:sp>
        <p:nvSpPr>
          <p:cNvPr id="29" name="TextBox 28">
            <a:extLst>
              <a:ext uri="{FF2B5EF4-FFF2-40B4-BE49-F238E27FC236}">
                <a16:creationId xmlns:a16="http://schemas.microsoft.com/office/drawing/2014/main" id="{B2274758-C4AA-3B44-E0CF-CBBC5468E0BE}"/>
              </a:ext>
            </a:extLst>
          </p:cNvPr>
          <p:cNvSpPr txBox="1"/>
          <p:nvPr/>
        </p:nvSpPr>
        <p:spPr>
          <a:xfrm>
            <a:off x="5976456" y="3821090"/>
            <a:ext cx="2482272" cy="400110"/>
          </a:xfrm>
          <a:prstGeom prst="rect">
            <a:avLst/>
          </a:prstGeom>
          <a:noFill/>
        </p:spPr>
        <p:txBody>
          <a:bodyPr wrap="square" rtlCol="0">
            <a:spAutoFit/>
          </a:bodyPr>
          <a:lstStyle/>
          <a:p>
            <a:r>
              <a:rPr lang="en-GB" sz="2000" dirty="0">
                <a:latin typeface="Tiempos Headline Regular" panose="02020503060303060403" pitchFamily="18" charset="0"/>
              </a:rPr>
              <a:t>Our People Benefits </a:t>
            </a:r>
          </a:p>
        </p:txBody>
      </p:sp>
      <p:sp>
        <p:nvSpPr>
          <p:cNvPr id="30" name="TextBox 29">
            <a:extLst>
              <a:ext uri="{FF2B5EF4-FFF2-40B4-BE49-F238E27FC236}">
                <a16:creationId xmlns:a16="http://schemas.microsoft.com/office/drawing/2014/main" id="{43B1C631-688E-633D-6642-3719B8E8038A}"/>
              </a:ext>
            </a:extLst>
          </p:cNvPr>
          <p:cNvSpPr txBox="1"/>
          <p:nvPr/>
        </p:nvSpPr>
        <p:spPr>
          <a:xfrm>
            <a:off x="10013098" y="3835497"/>
            <a:ext cx="448322" cy="369332"/>
          </a:xfrm>
          <a:prstGeom prst="rect">
            <a:avLst/>
          </a:prstGeom>
          <a:noFill/>
        </p:spPr>
        <p:txBody>
          <a:bodyPr wrap="square" rtlCol="0">
            <a:spAutoFit/>
          </a:bodyPr>
          <a:lstStyle/>
          <a:p>
            <a:r>
              <a:rPr lang="en-GB" dirty="0">
                <a:latin typeface="TWK Lausanne 350" panose="02000503040000020004" pitchFamily="50" charset="0"/>
              </a:rPr>
              <a:t>13</a:t>
            </a:r>
          </a:p>
        </p:txBody>
      </p:sp>
      <p:sp>
        <p:nvSpPr>
          <p:cNvPr id="31" name="TextBox 30">
            <a:extLst>
              <a:ext uri="{FF2B5EF4-FFF2-40B4-BE49-F238E27FC236}">
                <a16:creationId xmlns:a16="http://schemas.microsoft.com/office/drawing/2014/main" id="{0F5FB8C2-C14F-E38D-1F05-812C83ECA74B}"/>
              </a:ext>
            </a:extLst>
          </p:cNvPr>
          <p:cNvSpPr txBox="1"/>
          <p:nvPr/>
        </p:nvSpPr>
        <p:spPr>
          <a:xfrm>
            <a:off x="10013097" y="2740325"/>
            <a:ext cx="927287" cy="369332"/>
          </a:xfrm>
          <a:prstGeom prst="rect">
            <a:avLst/>
          </a:prstGeom>
          <a:noFill/>
        </p:spPr>
        <p:txBody>
          <a:bodyPr wrap="square" rtlCol="0">
            <a:spAutoFit/>
          </a:bodyPr>
          <a:lstStyle/>
          <a:p>
            <a:r>
              <a:rPr lang="en-GB" dirty="0">
                <a:latin typeface="TWK Lausanne 350" panose="02000503040000020004" pitchFamily="50" charset="0"/>
              </a:rPr>
              <a:t>10-11</a:t>
            </a:r>
          </a:p>
        </p:txBody>
      </p:sp>
      <p:sp>
        <p:nvSpPr>
          <p:cNvPr id="32" name="TextBox 31">
            <a:extLst>
              <a:ext uri="{FF2B5EF4-FFF2-40B4-BE49-F238E27FC236}">
                <a16:creationId xmlns:a16="http://schemas.microsoft.com/office/drawing/2014/main" id="{1E3C13C7-A776-4C5D-47C4-9C141EDF1966}"/>
              </a:ext>
            </a:extLst>
          </p:cNvPr>
          <p:cNvSpPr txBox="1"/>
          <p:nvPr/>
        </p:nvSpPr>
        <p:spPr>
          <a:xfrm>
            <a:off x="5992014" y="2680766"/>
            <a:ext cx="2811208" cy="400110"/>
          </a:xfrm>
          <a:prstGeom prst="rect">
            <a:avLst/>
          </a:prstGeom>
          <a:noFill/>
        </p:spPr>
        <p:txBody>
          <a:bodyPr wrap="square" rtlCol="0">
            <a:spAutoFit/>
          </a:bodyPr>
          <a:lstStyle/>
          <a:p>
            <a:r>
              <a:rPr lang="en-GB" sz="2000" dirty="0">
                <a:latin typeface="Tiempos Headline Regular" panose="02020503060303060403" pitchFamily="18" charset="0"/>
              </a:rPr>
              <a:t>Requirements</a:t>
            </a:r>
          </a:p>
        </p:txBody>
      </p:sp>
      <p:sp>
        <p:nvSpPr>
          <p:cNvPr id="33" name="TextBox 32">
            <a:extLst>
              <a:ext uri="{FF2B5EF4-FFF2-40B4-BE49-F238E27FC236}">
                <a16:creationId xmlns:a16="http://schemas.microsoft.com/office/drawing/2014/main" id="{05E3CDE0-20FB-55A8-DD7F-77CD79C718E3}"/>
              </a:ext>
            </a:extLst>
          </p:cNvPr>
          <p:cNvSpPr txBox="1"/>
          <p:nvPr/>
        </p:nvSpPr>
        <p:spPr>
          <a:xfrm>
            <a:off x="5992014" y="1632704"/>
            <a:ext cx="3767806" cy="400110"/>
          </a:xfrm>
          <a:prstGeom prst="rect">
            <a:avLst/>
          </a:prstGeom>
          <a:noFill/>
        </p:spPr>
        <p:txBody>
          <a:bodyPr wrap="square" rtlCol="0">
            <a:spAutoFit/>
          </a:bodyPr>
          <a:lstStyle/>
          <a:p>
            <a:r>
              <a:rPr lang="en-GB" sz="2000" dirty="0">
                <a:latin typeface="Tiempos Headline Regular" panose="02020503060303060403" pitchFamily="18" charset="0"/>
              </a:rPr>
              <a:t>Our Vision, Mission and Values</a:t>
            </a:r>
          </a:p>
        </p:txBody>
      </p:sp>
      <p:sp>
        <p:nvSpPr>
          <p:cNvPr id="34" name="TextBox 33">
            <a:extLst>
              <a:ext uri="{FF2B5EF4-FFF2-40B4-BE49-F238E27FC236}">
                <a16:creationId xmlns:a16="http://schemas.microsoft.com/office/drawing/2014/main" id="{F3E32CFC-75B0-9473-3A5E-8568EF518A97}"/>
              </a:ext>
            </a:extLst>
          </p:cNvPr>
          <p:cNvSpPr txBox="1"/>
          <p:nvPr/>
        </p:nvSpPr>
        <p:spPr>
          <a:xfrm>
            <a:off x="5991225" y="4391252"/>
            <a:ext cx="2482272" cy="400110"/>
          </a:xfrm>
          <a:prstGeom prst="rect">
            <a:avLst/>
          </a:prstGeom>
          <a:noFill/>
        </p:spPr>
        <p:txBody>
          <a:bodyPr wrap="square" rtlCol="0">
            <a:spAutoFit/>
          </a:bodyPr>
          <a:lstStyle/>
          <a:p>
            <a:r>
              <a:rPr lang="en-GB" sz="2000" dirty="0">
                <a:latin typeface="Tiempos Headline Regular" panose="02020503060303060403" pitchFamily="18" charset="0"/>
              </a:rPr>
              <a:t>How to Apply</a:t>
            </a:r>
          </a:p>
        </p:txBody>
      </p:sp>
    </p:spTree>
    <p:extLst>
      <p:ext uri="{BB962C8B-B14F-4D97-AF65-F5344CB8AC3E}">
        <p14:creationId xmlns:p14="http://schemas.microsoft.com/office/powerpoint/2010/main" val="1299518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7F5F2"/>
        </a:solidFill>
        <a:effectLst/>
      </p:bgPr>
    </p:bg>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94332F7-4A3B-6540-365F-F23EBAE18E4F}"/>
              </a:ext>
            </a:extLst>
          </p:cNvPr>
          <p:cNvSpPr txBox="1"/>
          <p:nvPr/>
        </p:nvSpPr>
        <p:spPr>
          <a:xfrm>
            <a:off x="5867612" y="1082351"/>
            <a:ext cx="6117243" cy="5140703"/>
          </a:xfrm>
          <a:prstGeom prst="rect">
            <a:avLst/>
          </a:prstGeom>
          <a:noFill/>
        </p:spPr>
        <p:txBody>
          <a:bodyPr wrap="square" rtlCol="0">
            <a:spAutoFit/>
          </a:bodyPr>
          <a:lstStyle/>
          <a:p>
            <a:pPr>
              <a:lnSpc>
                <a:spcPts val="1800"/>
              </a:lnSpc>
            </a:pPr>
            <a:r>
              <a:rPr lang="en-GB" sz="1400" b="0" i="0" dirty="0">
                <a:effectLst/>
                <a:latin typeface="TWK Lausanne 350" panose="02000503040000020004" pitchFamily="50" charset="0"/>
              </a:rPr>
              <a:t>We are Right There, a charity celebrating our 200th anniversary in 2024.</a:t>
            </a:r>
            <a:r>
              <a:rPr lang="en-GB" sz="1400" dirty="0">
                <a:latin typeface="TWK Lausanne 350" panose="02000503040000020004" pitchFamily="50" charset="0"/>
              </a:rPr>
              <a:t> </a:t>
            </a:r>
            <a:r>
              <a:rPr lang="en-GB" sz="1400" b="0" i="0" dirty="0">
                <a:effectLst/>
                <a:latin typeface="TWK Lausanne 350" panose="02000503040000020004" pitchFamily="50" charset="0"/>
              </a:rPr>
              <a:t>We provide tailored support for people, at home, and in the community. We are here for people who are living with the effects of homelessness, poverty, addiction, or family breakdowns. Last year we supported almost 4,000 individuals, helping to prevent them from becoming homeless or separated from the people they love.</a:t>
            </a:r>
          </a:p>
          <a:p>
            <a:pPr>
              <a:lnSpc>
                <a:spcPts val="1800"/>
              </a:lnSpc>
            </a:pPr>
            <a:endParaRPr lang="en-GB" sz="1400" b="0" i="0" dirty="0">
              <a:effectLst/>
              <a:latin typeface="TWK Lausanne 350" panose="02000503040000020004" pitchFamily="50" charset="0"/>
            </a:endParaRPr>
          </a:p>
          <a:p>
            <a:pPr>
              <a:lnSpc>
                <a:spcPts val="1800"/>
              </a:lnSpc>
            </a:pPr>
            <a:r>
              <a:rPr lang="en-GB" sz="1400" b="0" i="0" dirty="0">
                <a:effectLst/>
                <a:latin typeface="TWK Lausanne 350" panose="02000503040000020004" pitchFamily="50" charset="0"/>
              </a:rPr>
              <a:t>We are here to offer the right support at the right time, including breaking down financial barriers; accessing the private rental market; linking up with local health, employment and training services to help people make connections within the community; and, helping people feel happier, safer, and more confident to take steps to improve their</a:t>
            </a:r>
            <a:r>
              <a:rPr lang="en-GB" sz="1400" dirty="0">
                <a:latin typeface="TWK Lausanne 350" panose="02000503040000020004" pitchFamily="50" charset="0"/>
              </a:rPr>
              <a:t> </a:t>
            </a:r>
            <a:r>
              <a:rPr lang="en-GB" sz="1400" b="0" i="0" dirty="0">
                <a:effectLst/>
                <a:latin typeface="TWK Lausanne 350" panose="02000503040000020004" pitchFamily="50" charset="0"/>
              </a:rPr>
              <a:t>own lives. </a:t>
            </a:r>
          </a:p>
          <a:p>
            <a:pPr>
              <a:lnSpc>
                <a:spcPts val="1800"/>
              </a:lnSpc>
            </a:pPr>
            <a:endParaRPr lang="en-GB" sz="1400" dirty="0">
              <a:latin typeface="TWK Lausanne 350" panose="02000503040000020004" pitchFamily="50" charset="0"/>
            </a:endParaRPr>
          </a:p>
          <a:p>
            <a:pPr>
              <a:lnSpc>
                <a:spcPts val="1800"/>
              </a:lnSpc>
            </a:pPr>
            <a:r>
              <a:rPr lang="en-GB" sz="1400" b="0" i="0" dirty="0">
                <a:effectLst/>
                <a:latin typeface="TWK Lausanne 350" panose="02000503040000020004" pitchFamily="50" charset="0"/>
              </a:rPr>
              <a:t>Every person’s story is unique, and everyone’s route home is different, so we tailor our response to the individual. We want to challenge stereotypes – it doesn’t matter what the situation is – we’re not here to judge, only to help. </a:t>
            </a:r>
          </a:p>
          <a:p>
            <a:pPr>
              <a:lnSpc>
                <a:spcPts val="1800"/>
              </a:lnSpc>
            </a:pPr>
            <a:endParaRPr lang="en-GB" sz="1400" dirty="0">
              <a:latin typeface="TWK Lausanne 350" panose="02000503040000020004" pitchFamily="50" charset="0"/>
            </a:endParaRPr>
          </a:p>
          <a:p>
            <a:pPr>
              <a:lnSpc>
                <a:spcPts val="1800"/>
              </a:lnSpc>
            </a:pPr>
            <a:r>
              <a:rPr lang="en-GB" sz="1400" b="0" i="0" dirty="0">
                <a:effectLst/>
                <a:latin typeface="TWK Lausanne 350" panose="02000503040000020004" pitchFamily="50" charset="0"/>
              </a:rPr>
              <a:t>Our approach is about creating trusting relationships and nurturing people’s strengths, and our 200 dedicated staff, mentors and volunteers play a crucial role in this.</a:t>
            </a:r>
            <a:br>
              <a:rPr lang="en-GB" sz="1000" dirty="0"/>
            </a:br>
            <a:endParaRPr lang="en-GB" sz="1000" dirty="0">
              <a:latin typeface="TWK Lausanne 350" panose="02000503040000020004" pitchFamily="50" charset="0"/>
            </a:endParaRPr>
          </a:p>
        </p:txBody>
      </p:sp>
      <p:pic>
        <p:nvPicPr>
          <p:cNvPr id="4" name="Picture 3" descr="A young child and a young child drawing on a table&#10;&#10;Description automatically generated">
            <a:extLst>
              <a:ext uri="{FF2B5EF4-FFF2-40B4-BE49-F238E27FC236}">
                <a16:creationId xmlns:a16="http://schemas.microsoft.com/office/drawing/2014/main" id="{793E05E5-5413-C1D9-B381-723C325FF091}"/>
              </a:ext>
            </a:extLst>
          </p:cNvPr>
          <p:cNvPicPr>
            <a:picLocks noChangeAspect="1"/>
          </p:cNvPicPr>
          <p:nvPr/>
        </p:nvPicPr>
        <p:blipFill rotWithShape="1">
          <a:blip r:embed="rId2"/>
          <a:srcRect l="21019" r="12315"/>
          <a:stretch/>
        </p:blipFill>
        <p:spPr>
          <a:xfrm>
            <a:off x="0" y="1361570"/>
            <a:ext cx="5496430" cy="5496430"/>
          </a:xfrm>
          <a:prstGeom prst="rect">
            <a:avLst/>
          </a:prstGeom>
        </p:spPr>
      </p:pic>
      <p:pic>
        <p:nvPicPr>
          <p:cNvPr id="7" name="Picture 6" descr="A black circle on a pink background&#10;&#10;Description automatically generated">
            <a:extLst>
              <a:ext uri="{FF2B5EF4-FFF2-40B4-BE49-F238E27FC236}">
                <a16:creationId xmlns:a16="http://schemas.microsoft.com/office/drawing/2014/main" id="{A096FB00-8410-145C-08BB-ED4019B4AFC4}"/>
              </a:ext>
            </a:extLst>
          </p:cNvPr>
          <p:cNvPicPr>
            <a:picLocks noChangeAspect="1"/>
          </p:cNvPicPr>
          <p:nvPr/>
        </p:nvPicPr>
        <p:blipFill>
          <a:blip r:embed="rId3"/>
          <a:stretch>
            <a:fillRect/>
          </a:stretch>
        </p:blipFill>
        <p:spPr>
          <a:xfrm>
            <a:off x="1" y="1082351"/>
            <a:ext cx="5806660" cy="5806660"/>
          </a:xfrm>
          <a:prstGeom prst="rect">
            <a:avLst/>
          </a:prstGeom>
        </p:spPr>
      </p:pic>
      <p:sp>
        <p:nvSpPr>
          <p:cNvPr id="8" name="TextBox 7">
            <a:extLst>
              <a:ext uri="{FF2B5EF4-FFF2-40B4-BE49-F238E27FC236}">
                <a16:creationId xmlns:a16="http://schemas.microsoft.com/office/drawing/2014/main" id="{1B105AC8-B580-4D3F-3D86-E9AA1ECBFFE1}"/>
              </a:ext>
            </a:extLst>
          </p:cNvPr>
          <p:cNvSpPr txBox="1"/>
          <p:nvPr/>
        </p:nvSpPr>
        <p:spPr>
          <a:xfrm>
            <a:off x="270588" y="251927"/>
            <a:ext cx="4721290" cy="584775"/>
          </a:xfrm>
          <a:prstGeom prst="rect">
            <a:avLst/>
          </a:prstGeom>
          <a:noFill/>
        </p:spPr>
        <p:txBody>
          <a:bodyPr wrap="square" rtlCol="0">
            <a:spAutoFit/>
          </a:bodyPr>
          <a:lstStyle/>
          <a:p>
            <a:r>
              <a:rPr lang="en-GB" sz="3200" dirty="0">
                <a:latin typeface="Tiempos Headline Regular" panose="02020503060303060403" pitchFamily="18" charset="0"/>
              </a:rPr>
              <a:t>About Right There</a:t>
            </a:r>
            <a:endParaRPr lang="en-GB" sz="3200" dirty="0"/>
          </a:p>
        </p:txBody>
      </p:sp>
    </p:spTree>
    <p:extLst>
      <p:ext uri="{BB962C8B-B14F-4D97-AF65-F5344CB8AC3E}">
        <p14:creationId xmlns:p14="http://schemas.microsoft.com/office/powerpoint/2010/main" val="31674264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7F5F2"/>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97166CB-1A0C-CE52-B3C0-8A232153D8FA}"/>
              </a:ext>
            </a:extLst>
          </p:cNvPr>
          <p:cNvSpPr/>
          <p:nvPr/>
        </p:nvSpPr>
        <p:spPr>
          <a:xfrm>
            <a:off x="0" y="0"/>
            <a:ext cx="12192000" cy="6858000"/>
          </a:xfrm>
          <a:prstGeom prst="rect">
            <a:avLst/>
          </a:prstGeom>
          <a:solidFill>
            <a:srgbClr val="F7F5F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3" name="Picture 12" descr="A group of people sitting on a couch&#10;&#10;Description automatically generated">
            <a:hlinkClick r:id="" action="ppaction://noaction" highlightClick="1"/>
            <a:extLst>
              <a:ext uri="{FF2B5EF4-FFF2-40B4-BE49-F238E27FC236}">
                <a16:creationId xmlns:a16="http://schemas.microsoft.com/office/drawing/2014/main" id="{7009D74A-110B-A4D6-0AB2-CE0D8043A0ED}"/>
              </a:ext>
            </a:extLst>
          </p:cNvPr>
          <p:cNvPicPr>
            <a:picLocks noChangeAspect="1"/>
          </p:cNvPicPr>
          <p:nvPr/>
        </p:nvPicPr>
        <p:blipFill rotWithShape="1">
          <a:blip r:embed="rId2"/>
          <a:srcRect l="27580" r="5754"/>
          <a:stretch/>
        </p:blipFill>
        <p:spPr>
          <a:xfrm>
            <a:off x="4450532" y="1079235"/>
            <a:ext cx="3290935" cy="3290935"/>
          </a:xfrm>
          <a:prstGeom prst="actionButtonBlank">
            <a:avLst/>
          </a:prstGeom>
        </p:spPr>
      </p:pic>
      <p:pic>
        <p:nvPicPr>
          <p:cNvPr id="15" name="Picture 14" descr="Two people walking on a path&#10;&#10;Description automatically generated">
            <a:extLst>
              <a:ext uri="{FF2B5EF4-FFF2-40B4-BE49-F238E27FC236}">
                <a16:creationId xmlns:a16="http://schemas.microsoft.com/office/drawing/2014/main" id="{295D0CF0-BE62-7565-2E37-9FED9EBEEEE1}"/>
              </a:ext>
            </a:extLst>
          </p:cNvPr>
          <p:cNvPicPr>
            <a:picLocks noChangeAspect="1"/>
          </p:cNvPicPr>
          <p:nvPr/>
        </p:nvPicPr>
        <p:blipFill rotWithShape="1">
          <a:blip r:embed="rId3"/>
          <a:srcRect t="8936" b="16064"/>
          <a:stretch/>
        </p:blipFill>
        <p:spPr>
          <a:xfrm>
            <a:off x="964873" y="1079234"/>
            <a:ext cx="3290935" cy="3290935"/>
          </a:xfrm>
          <a:prstGeom prst="rect">
            <a:avLst/>
          </a:prstGeom>
        </p:spPr>
      </p:pic>
      <p:pic>
        <p:nvPicPr>
          <p:cNvPr id="17" name="Picture 16" descr="A person smiling at the camera&#10;&#10;Description automatically generated">
            <a:extLst>
              <a:ext uri="{FF2B5EF4-FFF2-40B4-BE49-F238E27FC236}">
                <a16:creationId xmlns:a16="http://schemas.microsoft.com/office/drawing/2014/main" id="{B2E04E9F-4BB4-69DA-4B22-175D908E1429}"/>
              </a:ext>
            </a:extLst>
          </p:cNvPr>
          <p:cNvPicPr>
            <a:picLocks noChangeAspect="1"/>
          </p:cNvPicPr>
          <p:nvPr/>
        </p:nvPicPr>
        <p:blipFill rotWithShape="1">
          <a:blip r:embed="rId4"/>
          <a:srcRect l="23835" t="-540" r="20255" b="540"/>
          <a:stretch/>
        </p:blipFill>
        <p:spPr>
          <a:xfrm>
            <a:off x="7936191" y="1041134"/>
            <a:ext cx="3328684" cy="3328684"/>
          </a:xfrm>
          <a:prstGeom prst="rect">
            <a:avLst/>
          </a:prstGeom>
        </p:spPr>
      </p:pic>
      <p:sp>
        <p:nvSpPr>
          <p:cNvPr id="18" name="TextBox 17">
            <a:extLst>
              <a:ext uri="{FF2B5EF4-FFF2-40B4-BE49-F238E27FC236}">
                <a16:creationId xmlns:a16="http://schemas.microsoft.com/office/drawing/2014/main" id="{FFD2C2C3-DB1F-B7B3-4E43-826BF22E6BB1}"/>
              </a:ext>
            </a:extLst>
          </p:cNvPr>
          <p:cNvSpPr txBox="1"/>
          <p:nvPr/>
        </p:nvSpPr>
        <p:spPr>
          <a:xfrm>
            <a:off x="964873" y="4422320"/>
            <a:ext cx="3290935" cy="1980927"/>
          </a:xfrm>
          <a:prstGeom prst="rect">
            <a:avLst/>
          </a:prstGeom>
          <a:noFill/>
        </p:spPr>
        <p:txBody>
          <a:bodyPr wrap="square" rtlCol="0">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Tiempos Headline Medium" panose="02020603060303060403" pitchFamily="18" charset="0"/>
                <a:ea typeface="+mn-ea"/>
                <a:cs typeface="+mn-cs"/>
              </a:rPr>
              <a:t>For People</a:t>
            </a:r>
            <a:endParaRPr kumimoji="0" lang="en-GB" sz="1800" b="0" i="0" u="none" strike="noStrike" kern="1200" cap="none" spc="0" normalizeH="0" baseline="0" noProof="0" dirty="0">
              <a:ln>
                <a:noFill/>
              </a:ln>
              <a:solidFill>
                <a:prstClr val="black"/>
              </a:solidFill>
              <a:effectLst/>
              <a:uLnTx/>
              <a:uFillTx/>
              <a:latin typeface="Tiempos Headline Regular" panose="02020503060303060403" pitchFamily="18" charset="0"/>
              <a:ea typeface="+mn-ea"/>
              <a:cs typeface="+mn-cs"/>
            </a:endParaRPr>
          </a:p>
          <a:p>
            <a:pPr marL="0" marR="0" lvl="0" indent="0" algn="l" defTabSz="457200" rtl="0" eaLnBrk="0" fontAlgn="base" latinLnBrk="0" hangingPunct="0">
              <a:lnSpc>
                <a:spcPct val="107000"/>
              </a:lnSpc>
              <a:spcBef>
                <a:spcPct val="0"/>
              </a:spcBef>
              <a:spcAft>
                <a:spcPts val="800"/>
              </a:spcAft>
              <a:buClrTx/>
              <a:buSzTx/>
              <a:buFontTx/>
              <a:buNone/>
              <a:tabLst/>
              <a:defRPr/>
            </a:pPr>
            <a:r>
              <a:rPr kumimoji="0" lang="en-US" sz="1800" b="0" i="0" u="none" strike="noStrike" kern="0" cap="none" spc="0" normalizeH="0" baseline="0" noProof="0" dirty="0">
                <a:ln>
                  <a:noFill/>
                </a:ln>
                <a:solidFill>
                  <a:srgbClr val="000000"/>
                </a:solidFill>
                <a:effectLst/>
                <a:uLnTx/>
                <a:uFillTx/>
                <a:latin typeface="TWK Lausanne 350" panose="02000503040000020004" pitchFamily="50" charset="0"/>
                <a:ea typeface="Times New Roman" panose="02020603050405020304" pitchFamily="18" charset="0"/>
                <a:cs typeface="Segoe UI" panose="020B0502040204020203" pitchFamily="34" charset="0"/>
              </a:rPr>
              <a:t>We provide tailored support for children and adults to help individuals and families feel happier, create stronger bonds and stay together.</a:t>
            </a:r>
            <a:r>
              <a:rPr kumimoji="0" lang="en-GB" sz="1800" b="0" i="0" u="none" strike="noStrike" kern="0" cap="none" spc="0" normalizeH="0" baseline="0" noProof="0" dirty="0">
                <a:ln>
                  <a:noFill/>
                </a:ln>
                <a:solidFill>
                  <a:srgbClr val="000000"/>
                </a:solidFill>
                <a:effectLst/>
                <a:uLnTx/>
                <a:uFillTx/>
                <a:latin typeface="TWK Lausanne 350" panose="02000503040000020004" pitchFamily="50" charset="0"/>
                <a:ea typeface="Times New Roman" panose="02020603050405020304" pitchFamily="18" charset="0"/>
                <a:cs typeface="Segoe UI" panose="020B0502040204020203" pitchFamily="34" charset="0"/>
              </a:rPr>
              <a:t> </a:t>
            </a:r>
            <a:endParaRPr kumimoji="0" lang="en-GB" sz="1800" b="0" i="0" u="none" strike="noStrike" kern="100" cap="none" spc="0" normalizeH="0" baseline="0" noProof="0" dirty="0">
              <a:ln>
                <a:noFill/>
              </a:ln>
              <a:solidFill>
                <a:prstClr val="black"/>
              </a:solidFill>
              <a:effectLst/>
              <a:uLnTx/>
              <a:uFillTx/>
              <a:latin typeface="TWK Lausanne 350" panose="02000503040000020004" pitchFamily="50" charset="0"/>
              <a:ea typeface="Aptos" panose="020B0004020202020204" pitchFamily="34" charset="0"/>
              <a:cs typeface="Times New Roman" panose="02020603050405020304" pitchFamily="18" charset="0"/>
            </a:endParaRPr>
          </a:p>
        </p:txBody>
      </p:sp>
      <p:sp>
        <p:nvSpPr>
          <p:cNvPr id="20" name="TextBox 19">
            <a:extLst>
              <a:ext uri="{FF2B5EF4-FFF2-40B4-BE49-F238E27FC236}">
                <a16:creationId xmlns:a16="http://schemas.microsoft.com/office/drawing/2014/main" id="{FF1B1635-2B15-3F4D-6967-C110DDF39F91}"/>
              </a:ext>
            </a:extLst>
          </p:cNvPr>
          <p:cNvSpPr txBox="1"/>
          <p:nvPr/>
        </p:nvSpPr>
        <p:spPr>
          <a:xfrm>
            <a:off x="4408208" y="4422320"/>
            <a:ext cx="3290935" cy="1980927"/>
          </a:xfrm>
          <a:prstGeom prst="rect">
            <a:avLst/>
          </a:prstGeom>
          <a:noFill/>
        </p:spPr>
        <p:txBody>
          <a:bodyPr wrap="square" rtlCol="0">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Tiempos Headline Medium" panose="02020603060303060403" pitchFamily="18" charset="0"/>
                <a:ea typeface="+mn-ea"/>
                <a:cs typeface="+mn-cs"/>
              </a:rPr>
              <a:t>At Home</a:t>
            </a:r>
            <a:endParaRPr kumimoji="0" lang="en-GB" sz="1800" b="0" i="0" u="none" strike="noStrike" kern="1200" cap="none" spc="0" normalizeH="0" baseline="0" noProof="0" dirty="0">
              <a:ln>
                <a:noFill/>
              </a:ln>
              <a:solidFill>
                <a:prstClr val="black"/>
              </a:solidFill>
              <a:effectLst/>
              <a:uLnTx/>
              <a:uFillTx/>
              <a:latin typeface="Tiempos Headline Regular" panose="02020503060303060403" pitchFamily="18" charset="0"/>
              <a:ea typeface="+mn-ea"/>
              <a:cs typeface="+mn-cs"/>
            </a:endParaRPr>
          </a:p>
          <a:p>
            <a:pPr marL="0" marR="0" lvl="0" indent="0" algn="l" defTabSz="457200" rtl="0" eaLnBrk="0" fontAlgn="base" latinLnBrk="0" hangingPunct="0">
              <a:lnSpc>
                <a:spcPct val="107000"/>
              </a:lnSpc>
              <a:spcBef>
                <a:spcPct val="0"/>
              </a:spcBef>
              <a:spcAft>
                <a:spcPts val="800"/>
              </a:spcAft>
              <a:buClrTx/>
              <a:buSzTx/>
              <a:buFontTx/>
              <a:buNone/>
              <a:tabLst/>
              <a:defRPr/>
            </a:pPr>
            <a:r>
              <a:rPr kumimoji="0" lang="en-US" sz="1800" b="0" i="0" u="none" strike="noStrike" kern="0" cap="none" spc="0" normalizeH="0" baseline="0" noProof="0" dirty="0">
                <a:ln>
                  <a:noFill/>
                </a:ln>
                <a:solidFill>
                  <a:srgbClr val="000000"/>
                </a:solidFill>
                <a:effectLst/>
                <a:uLnTx/>
                <a:uFillTx/>
                <a:latin typeface="TWK Lausanne 350" panose="02000503040000020004" pitchFamily="50" charset="0"/>
                <a:ea typeface="Times New Roman" panose="02020603050405020304" pitchFamily="18" charset="0"/>
                <a:cs typeface="Segoe UI" panose="020B0502040204020203" pitchFamily="34" charset="0"/>
              </a:rPr>
              <a:t>We provide safe and supportive places to call home for people of all ages, from any circumstances, for as long as they might need it.</a:t>
            </a:r>
            <a:r>
              <a:rPr kumimoji="0" lang="en-GB" sz="1800" b="0" i="0" u="none" strike="noStrike" kern="0" cap="none" spc="0" normalizeH="0" baseline="0" noProof="0" dirty="0">
                <a:ln>
                  <a:noFill/>
                </a:ln>
                <a:solidFill>
                  <a:srgbClr val="000000"/>
                </a:solidFill>
                <a:effectLst/>
                <a:uLnTx/>
                <a:uFillTx/>
                <a:latin typeface="TWK Lausanne 350" panose="02000503040000020004" pitchFamily="50" charset="0"/>
                <a:ea typeface="Times New Roman" panose="02020603050405020304" pitchFamily="18" charset="0"/>
                <a:cs typeface="Segoe UI" panose="020B0502040204020203" pitchFamily="34" charset="0"/>
              </a:rPr>
              <a:t> </a:t>
            </a:r>
            <a:endParaRPr kumimoji="0" lang="en-GB" sz="1800" b="0" i="0" u="none" strike="noStrike" kern="100" cap="none" spc="0" normalizeH="0" baseline="0" noProof="0" dirty="0">
              <a:ln>
                <a:noFill/>
              </a:ln>
              <a:solidFill>
                <a:prstClr val="black"/>
              </a:solidFill>
              <a:effectLst/>
              <a:uLnTx/>
              <a:uFillTx/>
              <a:latin typeface="TWK Lausanne 350" panose="02000503040000020004" pitchFamily="50" charset="0"/>
              <a:ea typeface="Aptos" panose="020B0004020202020204" pitchFamily="34" charset="0"/>
              <a:cs typeface="Times New Roman" panose="02020603050405020304" pitchFamily="18" charset="0"/>
            </a:endParaRPr>
          </a:p>
        </p:txBody>
      </p:sp>
      <p:sp>
        <p:nvSpPr>
          <p:cNvPr id="21" name="TextBox 20">
            <a:extLst>
              <a:ext uri="{FF2B5EF4-FFF2-40B4-BE49-F238E27FC236}">
                <a16:creationId xmlns:a16="http://schemas.microsoft.com/office/drawing/2014/main" id="{C6E31877-2B59-2F0E-E180-CE5616B8C807}"/>
              </a:ext>
            </a:extLst>
          </p:cNvPr>
          <p:cNvSpPr txBox="1"/>
          <p:nvPr/>
        </p:nvSpPr>
        <p:spPr>
          <a:xfrm>
            <a:off x="7936191" y="4450895"/>
            <a:ext cx="3328684" cy="1980927"/>
          </a:xfrm>
          <a:prstGeom prst="rect">
            <a:avLst/>
          </a:prstGeom>
          <a:noFill/>
        </p:spPr>
        <p:txBody>
          <a:bodyPr wrap="square" rtlCol="0">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Tiempos Headline Medium" panose="02020603060303060403" pitchFamily="18" charset="0"/>
                <a:ea typeface="+mn-ea"/>
                <a:cs typeface="+mn-cs"/>
              </a:rPr>
              <a:t>In The Community</a:t>
            </a:r>
            <a:endParaRPr kumimoji="0" lang="en-GB" sz="1800" b="0" i="0" u="none" strike="noStrike" kern="1200" cap="none" spc="0" normalizeH="0" baseline="0" noProof="0" dirty="0">
              <a:ln>
                <a:noFill/>
              </a:ln>
              <a:solidFill>
                <a:prstClr val="black"/>
              </a:solidFill>
              <a:effectLst/>
              <a:uLnTx/>
              <a:uFillTx/>
              <a:latin typeface="Tiempos Headline Regular" panose="02020503060303060403" pitchFamily="18" charset="0"/>
              <a:ea typeface="+mn-ea"/>
              <a:cs typeface="+mn-cs"/>
            </a:endParaRPr>
          </a:p>
          <a:p>
            <a:pPr marL="0" marR="0" lvl="0" indent="0" algn="l" defTabSz="457200" rtl="0" eaLnBrk="0" fontAlgn="base" latinLnBrk="0" hangingPunct="0">
              <a:lnSpc>
                <a:spcPct val="107000"/>
              </a:lnSpc>
              <a:spcBef>
                <a:spcPct val="0"/>
              </a:spcBef>
              <a:spcAft>
                <a:spcPts val="800"/>
              </a:spcAft>
              <a:buClrTx/>
              <a:buSzTx/>
              <a:buFontTx/>
              <a:buNone/>
              <a:tabLst/>
              <a:defRPr/>
            </a:pPr>
            <a:r>
              <a:rPr kumimoji="0" lang="en-US" sz="1800" b="0" i="0" u="none" strike="noStrike" kern="0" cap="none" spc="0" normalizeH="0" baseline="0" noProof="0" dirty="0">
                <a:ln>
                  <a:noFill/>
                </a:ln>
                <a:solidFill>
                  <a:srgbClr val="000000"/>
                </a:solidFill>
                <a:effectLst/>
                <a:uLnTx/>
                <a:uFillTx/>
                <a:latin typeface="TWK Lausanne 350" panose="02000503040000020004" pitchFamily="50" charset="0"/>
                <a:ea typeface="Times New Roman" panose="02020603050405020304" pitchFamily="18" charset="0"/>
                <a:cs typeface="Segoe UI" panose="020B0502040204020203" pitchFamily="34" charset="0"/>
              </a:rPr>
              <a:t>We provide the tools for people to live independently and build their lives within their community, creating their own safe and secure homes.</a:t>
            </a:r>
            <a:r>
              <a:rPr kumimoji="0" lang="en-GB" sz="1800" b="0" i="0" u="none" strike="noStrike" kern="0" cap="none" spc="0" normalizeH="0" baseline="0" noProof="0" dirty="0">
                <a:ln>
                  <a:noFill/>
                </a:ln>
                <a:solidFill>
                  <a:srgbClr val="000000"/>
                </a:solidFill>
                <a:effectLst/>
                <a:uLnTx/>
                <a:uFillTx/>
                <a:latin typeface="TWK Lausanne 350" panose="02000503040000020004" pitchFamily="50" charset="0"/>
                <a:ea typeface="Times New Roman" panose="02020603050405020304" pitchFamily="18" charset="0"/>
                <a:cs typeface="Segoe UI" panose="020B0502040204020203" pitchFamily="34" charset="0"/>
              </a:rPr>
              <a:t> </a:t>
            </a:r>
            <a:endParaRPr kumimoji="0" lang="en-GB" sz="1800" b="0" i="0" u="none" strike="noStrike" kern="100" cap="none" spc="0" normalizeH="0" baseline="0" noProof="0" dirty="0">
              <a:ln>
                <a:noFill/>
              </a:ln>
              <a:solidFill>
                <a:prstClr val="black"/>
              </a:solidFill>
              <a:effectLst/>
              <a:uLnTx/>
              <a:uFillTx/>
              <a:latin typeface="TWK Lausanne 350" panose="02000503040000020004" pitchFamily="50" charset="0"/>
              <a:ea typeface="Aptos" panose="020B0004020202020204" pitchFamily="34" charset="0"/>
              <a:cs typeface="Times New Roman" panose="02020603050405020304" pitchFamily="18" charset="0"/>
            </a:endParaRPr>
          </a:p>
        </p:txBody>
      </p:sp>
      <p:sp>
        <p:nvSpPr>
          <p:cNvPr id="2" name="TextBox 1">
            <a:extLst>
              <a:ext uri="{FF2B5EF4-FFF2-40B4-BE49-F238E27FC236}">
                <a16:creationId xmlns:a16="http://schemas.microsoft.com/office/drawing/2014/main" id="{9FE19686-4F64-C09A-120F-B3D8D8B38F2A}"/>
              </a:ext>
            </a:extLst>
          </p:cNvPr>
          <p:cNvSpPr txBox="1"/>
          <p:nvPr/>
        </p:nvSpPr>
        <p:spPr>
          <a:xfrm>
            <a:off x="440973" y="262081"/>
            <a:ext cx="4338734" cy="584775"/>
          </a:xfrm>
          <a:prstGeom prst="rect">
            <a:avLst/>
          </a:prstGeom>
          <a:noFill/>
        </p:spPr>
        <p:txBody>
          <a:bodyPr wrap="square" rtlCol="0">
            <a:spAutoFit/>
          </a:bodyPr>
          <a:lstStyle/>
          <a:p>
            <a:r>
              <a:rPr lang="en-GB" sz="3200" dirty="0">
                <a:latin typeface="Tiempos Headline Regular" panose="02020503060303060403" pitchFamily="18" charset="0"/>
              </a:rPr>
              <a:t>Our key areas of focus</a:t>
            </a:r>
            <a:endParaRPr lang="en-GB" sz="3200" dirty="0"/>
          </a:p>
        </p:txBody>
      </p:sp>
    </p:spTree>
    <p:extLst>
      <p:ext uri="{BB962C8B-B14F-4D97-AF65-F5344CB8AC3E}">
        <p14:creationId xmlns:p14="http://schemas.microsoft.com/office/powerpoint/2010/main" val="18598167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7F5F2"/>
        </a:solid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632E0543-43F0-6234-500A-93AD50C83956}"/>
              </a:ext>
            </a:extLst>
          </p:cNvPr>
          <p:cNvGrpSpPr/>
          <p:nvPr/>
        </p:nvGrpSpPr>
        <p:grpSpPr>
          <a:xfrm>
            <a:off x="0" y="0"/>
            <a:ext cx="5607698" cy="5607698"/>
            <a:chOff x="0" y="0"/>
            <a:chExt cx="5607698" cy="5607698"/>
          </a:xfrm>
        </p:grpSpPr>
        <p:pic>
          <p:nvPicPr>
            <p:cNvPr id="6" name="Picture 5" descr="A black hexagon on a yellow background&#10;&#10;Description automatically generated">
              <a:extLst>
                <a:ext uri="{FF2B5EF4-FFF2-40B4-BE49-F238E27FC236}">
                  <a16:creationId xmlns:a16="http://schemas.microsoft.com/office/drawing/2014/main" id="{4C9D0DDD-2711-62C2-91A9-9C20F5247609}"/>
                </a:ext>
              </a:extLst>
            </p:cNvPr>
            <p:cNvPicPr>
              <a:picLocks noChangeAspect="1"/>
            </p:cNvPicPr>
            <p:nvPr/>
          </p:nvPicPr>
          <p:blipFill>
            <a:blip r:embed="rId2"/>
            <a:stretch>
              <a:fillRect/>
            </a:stretch>
          </p:blipFill>
          <p:spPr>
            <a:xfrm>
              <a:off x="0" y="0"/>
              <a:ext cx="5607698" cy="5607698"/>
            </a:xfrm>
            <a:prstGeom prst="rect">
              <a:avLst/>
            </a:prstGeom>
          </p:spPr>
        </p:pic>
        <p:sp>
          <p:nvSpPr>
            <p:cNvPr id="4" name="TextBox 3">
              <a:extLst>
                <a:ext uri="{FF2B5EF4-FFF2-40B4-BE49-F238E27FC236}">
                  <a16:creationId xmlns:a16="http://schemas.microsoft.com/office/drawing/2014/main" id="{A80E96F2-FFBF-979C-E5AE-3925C6446B5F}"/>
                </a:ext>
              </a:extLst>
            </p:cNvPr>
            <p:cNvSpPr txBox="1"/>
            <p:nvPr/>
          </p:nvSpPr>
          <p:spPr>
            <a:xfrm>
              <a:off x="1135548" y="1834353"/>
              <a:ext cx="3336601" cy="1938992"/>
            </a:xfrm>
            <a:prstGeom prst="rect">
              <a:avLst/>
            </a:prstGeom>
            <a:noFill/>
          </p:spPr>
          <p:txBody>
            <a:bodyPr wrap="square" rtlCol="0">
              <a:spAutoFit/>
            </a:bodyPr>
            <a:lstStyle/>
            <a:p>
              <a:pPr algn="ctr"/>
              <a:r>
                <a:rPr lang="en-GB" sz="4000" dirty="0">
                  <a:latin typeface="TWK Lausanne 500" panose="02000503040000020004" pitchFamily="50" charset="0"/>
                </a:rPr>
                <a:t>Our Vision</a:t>
              </a:r>
              <a:br>
                <a:rPr lang="en-GB" sz="2400" dirty="0">
                  <a:latin typeface="TWK Lausanne 500" panose="02000503040000020004" pitchFamily="50" charset="0"/>
                </a:rPr>
              </a:br>
              <a:r>
                <a:rPr lang="en-GB" sz="2000" dirty="0">
                  <a:latin typeface="Tiempos Headline Regular" panose="02020503060303060403" pitchFamily="18" charset="0"/>
                </a:rPr>
                <a:t>A world where everyone has an equal chance to create a safe and supportive place to call home. </a:t>
              </a:r>
              <a:endParaRPr lang="en-GB" dirty="0">
                <a:latin typeface="TWK Lausanne 350" panose="02000503040000020004" pitchFamily="50" charset="0"/>
              </a:endParaRPr>
            </a:p>
          </p:txBody>
        </p:sp>
      </p:grpSp>
      <p:grpSp>
        <p:nvGrpSpPr>
          <p:cNvPr id="7" name="Group 6">
            <a:extLst>
              <a:ext uri="{FF2B5EF4-FFF2-40B4-BE49-F238E27FC236}">
                <a16:creationId xmlns:a16="http://schemas.microsoft.com/office/drawing/2014/main" id="{B5C8BFE7-186A-4B09-7FB3-F067C67DF249}"/>
              </a:ext>
            </a:extLst>
          </p:cNvPr>
          <p:cNvGrpSpPr/>
          <p:nvPr/>
        </p:nvGrpSpPr>
        <p:grpSpPr>
          <a:xfrm>
            <a:off x="6584304" y="1250302"/>
            <a:ext cx="5607698" cy="5607698"/>
            <a:chOff x="0" y="0"/>
            <a:chExt cx="5607698" cy="5607698"/>
          </a:xfrm>
        </p:grpSpPr>
        <p:pic>
          <p:nvPicPr>
            <p:cNvPr id="8" name="Picture 7" descr="A black hexagon on a yellow background&#10;&#10;Description automatically generated">
              <a:extLst>
                <a:ext uri="{FF2B5EF4-FFF2-40B4-BE49-F238E27FC236}">
                  <a16:creationId xmlns:a16="http://schemas.microsoft.com/office/drawing/2014/main" id="{40657722-C016-1826-C5A5-6EC41EAE8D3F}"/>
                </a:ext>
              </a:extLst>
            </p:cNvPr>
            <p:cNvPicPr>
              <a:picLocks noChangeAspect="1"/>
            </p:cNvPicPr>
            <p:nvPr/>
          </p:nvPicPr>
          <p:blipFill>
            <a:blip r:embed="rId2"/>
            <a:stretch>
              <a:fillRect/>
            </a:stretch>
          </p:blipFill>
          <p:spPr>
            <a:xfrm>
              <a:off x="0" y="0"/>
              <a:ext cx="5607698" cy="5607698"/>
            </a:xfrm>
            <a:prstGeom prst="rect">
              <a:avLst/>
            </a:prstGeom>
          </p:spPr>
        </p:pic>
        <p:sp>
          <p:nvSpPr>
            <p:cNvPr id="9" name="TextBox 8">
              <a:extLst>
                <a:ext uri="{FF2B5EF4-FFF2-40B4-BE49-F238E27FC236}">
                  <a16:creationId xmlns:a16="http://schemas.microsoft.com/office/drawing/2014/main" id="{EBBBD3F6-C8C7-EA5D-D86B-2B244BE0D74B}"/>
                </a:ext>
              </a:extLst>
            </p:cNvPr>
            <p:cNvSpPr txBox="1"/>
            <p:nvPr/>
          </p:nvSpPr>
          <p:spPr>
            <a:xfrm>
              <a:off x="1135548" y="1218799"/>
              <a:ext cx="3336601" cy="3170099"/>
            </a:xfrm>
            <a:prstGeom prst="rect">
              <a:avLst/>
            </a:prstGeom>
            <a:noFill/>
          </p:spPr>
          <p:txBody>
            <a:bodyPr wrap="square" rtlCol="0">
              <a:spAutoFit/>
            </a:bodyPr>
            <a:lstStyle/>
            <a:p>
              <a:pPr algn="ctr"/>
              <a:r>
                <a:rPr lang="en-GB" sz="4000" dirty="0">
                  <a:latin typeface="TWK Lausanne 500" panose="02000503040000020004" pitchFamily="50" charset="0"/>
                </a:rPr>
                <a:t>Our Mission</a:t>
              </a:r>
              <a:br>
                <a:rPr lang="en-GB" sz="2400" dirty="0">
                  <a:latin typeface="TWK Lausanne 500" panose="02000503040000020004" pitchFamily="50" charset="0"/>
                </a:rPr>
              </a:br>
              <a:r>
                <a:rPr lang="en-GB" sz="2000" dirty="0">
                  <a:latin typeface="Tiempos Headline Regular" panose="02020503060303060403" pitchFamily="18" charset="0"/>
                  <a:cs typeface="Utsaah" panose="020B0502040204020203" pitchFamily="34" charset="0"/>
                </a:rPr>
                <a:t>We meet people where </a:t>
              </a:r>
            </a:p>
            <a:p>
              <a:pPr algn="ctr"/>
              <a:r>
                <a:rPr lang="en-GB" sz="2000" dirty="0">
                  <a:latin typeface="Tiempos Headline Regular" panose="02020503060303060403" pitchFamily="18" charset="0"/>
                  <a:cs typeface="Utsaah" panose="020B0502040204020203" pitchFamily="34" charset="0"/>
                </a:rPr>
                <a:t>they are in life with no judgement; walking alongside those who need support, and preventing them becoming homeless </a:t>
              </a:r>
            </a:p>
            <a:p>
              <a:pPr algn="ctr"/>
              <a:r>
                <a:rPr lang="en-GB" sz="2000" dirty="0">
                  <a:latin typeface="Tiempos Headline Regular" panose="02020503060303060403" pitchFamily="18" charset="0"/>
                  <a:cs typeface="Utsaah" panose="020B0502040204020203" pitchFamily="34" charset="0"/>
                </a:rPr>
                <a:t>or separated from the people they love. </a:t>
              </a:r>
              <a:endParaRPr lang="en-GB" dirty="0">
                <a:latin typeface="TWK Lausanne 350" panose="02000503040000020004" pitchFamily="50" charset="0"/>
              </a:endParaRPr>
            </a:p>
          </p:txBody>
        </p:sp>
      </p:grpSp>
    </p:spTree>
    <p:extLst>
      <p:ext uri="{BB962C8B-B14F-4D97-AF65-F5344CB8AC3E}">
        <p14:creationId xmlns:p14="http://schemas.microsoft.com/office/powerpoint/2010/main" val="5916766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7F5F2"/>
        </a:solidFill>
        <a:effectLst/>
      </p:bgPr>
    </p:bg>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9CB67C2D-3758-5316-EF13-50C8C8078AC4}"/>
              </a:ext>
            </a:extLst>
          </p:cNvPr>
          <p:cNvGrpSpPr/>
          <p:nvPr/>
        </p:nvGrpSpPr>
        <p:grpSpPr>
          <a:xfrm>
            <a:off x="936867" y="13375"/>
            <a:ext cx="10318266" cy="6831250"/>
            <a:chOff x="2074505" y="0"/>
            <a:chExt cx="8766112" cy="5803640"/>
          </a:xfrm>
        </p:grpSpPr>
        <p:pic>
          <p:nvPicPr>
            <p:cNvPr id="4" name="Picture 3" descr="A black background with a black square&#10;&#10;Description automatically generated with medium confidence">
              <a:extLst>
                <a:ext uri="{FF2B5EF4-FFF2-40B4-BE49-F238E27FC236}">
                  <a16:creationId xmlns:a16="http://schemas.microsoft.com/office/drawing/2014/main" id="{4E689AF0-B92C-4A66-A064-42A57785F060}"/>
                </a:ext>
              </a:extLst>
            </p:cNvPr>
            <p:cNvPicPr>
              <a:picLocks noChangeAspect="1"/>
            </p:cNvPicPr>
            <p:nvPr/>
          </p:nvPicPr>
          <p:blipFill>
            <a:blip r:embed="rId2"/>
            <a:stretch>
              <a:fillRect/>
            </a:stretch>
          </p:blipFill>
          <p:spPr>
            <a:xfrm>
              <a:off x="2074505" y="0"/>
              <a:ext cx="2901820" cy="2901820"/>
            </a:xfrm>
            <a:prstGeom prst="rect">
              <a:avLst/>
            </a:prstGeom>
          </p:spPr>
        </p:pic>
        <p:pic>
          <p:nvPicPr>
            <p:cNvPr id="8" name="Picture 7" descr="A pink butterfly with black text&#10;&#10;Description automatically generated">
              <a:extLst>
                <a:ext uri="{FF2B5EF4-FFF2-40B4-BE49-F238E27FC236}">
                  <a16:creationId xmlns:a16="http://schemas.microsoft.com/office/drawing/2014/main" id="{A06181C3-52E0-23B8-43E6-6CBD04C1CD98}"/>
                </a:ext>
              </a:extLst>
            </p:cNvPr>
            <p:cNvPicPr>
              <a:picLocks noChangeAspect="1"/>
            </p:cNvPicPr>
            <p:nvPr/>
          </p:nvPicPr>
          <p:blipFill>
            <a:blip r:embed="rId3"/>
            <a:stretch>
              <a:fillRect/>
            </a:stretch>
          </p:blipFill>
          <p:spPr>
            <a:xfrm>
              <a:off x="4999653" y="0"/>
              <a:ext cx="2901820" cy="2901820"/>
            </a:xfrm>
            <a:prstGeom prst="rect">
              <a:avLst/>
            </a:prstGeom>
          </p:spPr>
        </p:pic>
        <p:pic>
          <p:nvPicPr>
            <p:cNvPr id="10" name="Picture 9" descr="A black square object with a grey background&#10;&#10;Description automatically generated">
              <a:extLst>
                <a:ext uri="{FF2B5EF4-FFF2-40B4-BE49-F238E27FC236}">
                  <a16:creationId xmlns:a16="http://schemas.microsoft.com/office/drawing/2014/main" id="{303EF628-389C-EB94-D30F-0C010EF0B965}"/>
                </a:ext>
              </a:extLst>
            </p:cNvPr>
            <p:cNvPicPr>
              <a:picLocks noChangeAspect="1"/>
            </p:cNvPicPr>
            <p:nvPr/>
          </p:nvPicPr>
          <p:blipFill>
            <a:blip r:embed="rId4"/>
            <a:stretch>
              <a:fillRect/>
            </a:stretch>
          </p:blipFill>
          <p:spPr>
            <a:xfrm>
              <a:off x="7938797" y="0"/>
              <a:ext cx="2901820" cy="2901820"/>
            </a:xfrm>
            <a:prstGeom prst="rect">
              <a:avLst/>
            </a:prstGeom>
          </p:spPr>
        </p:pic>
        <p:pic>
          <p:nvPicPr>
            <p:cNvPr id="12" name="Picture 11" descr="A black circle on a blue background&#10;&#10;Description automatically generated">
              <a:extLst>
                <a:ext uri="{FF2B5EF4-FFF2-40B4-BE49-F238E27FC236}">
                  <a16:creationId xmlns:a16="http://schemas.microsoft.com/office/drawing/2014/main" id="{6814E50C-86AB-5F38-D5A2-4ED3457EA0D6}"/>
                </a:ext>
              </a:extLst>
            </p:cNvPr>
            <p:cNvPicPr>
              <a:picLocks noChangeAspect="1"/>
            </p:cNvPicPr>
            <p:nvPr/>
          </p:nvPicPr>
          <p:blipFill>
            <a:blip r:embed="rId5"/>
            <a:stretch>
              <a:fillRect/>
            </a:stretch>
          </p:blipFill>
          <p:spPr>
            <a:xfrm>
              <a:off x="4999653" y="2901820"/>
              <a:ext cx="2901820" cy="2901820"/>
            </a:xfrm>
            <a:prstGeom prst="rect">
              <a:avLst/>
            </a:prstGeom>
          </p:spPr>
        </p:pic>
        <p:pic>
          <p:nvPicPr>
            <p:cNvPr id="14" name="Picture 13" descr="A black object on a green background&#10;&#10;Description automatically generated">
              <a:extLst>
                <a:ext uri="{FF2B5EF4-FFF2-40B4-BE49-F238E27FC236}">
                  <a16:creationId xmlns:a16="http://schemas.microsoft.com/office/drawing/2014/main" id="{DB0226B3-6CE9-93C2-6645-40E7FEFD425B}"/>
                </a:ext>
              </a:extLst>
            </p:cNvPr>
            <p:cNvPicPr>
              <a:picLocks noChangeAspect="1"/>
            </p:cNvPicPr>
            <p:nvPr/>
          </p:nvPicPr>
          <p:blipFill>
            <a:blip r:embed="rId6"/>
            <a:stretch>
              <a:fillRect/>
            </a:stretch>
          </p:blipFill>
          <p:spPr>
            <a:xfrm>
              <a:off x="2074505" y="2901820"/>
              <a:ext cx="2901820" cy="2901820"/>
            </a:xfrm>
            <a:prstGeom prst="rect">
              <a:avLst/>
            </a:prstGeom>
          </p:spPr>
        </p:pic>
        <p:pic>
          <p:nvPicPr>
            <p:cNvPr id="16" name="Picture 15" descr="A purple and black text on a black background&#10;&#10;Description automatically generated">
              <a:extLst>
                <a:ext uri="{FF2B5EF4-FFF2-40B4-BE49-F238E27FC236}">
                  <a16:creationId xmlns:a16="http://schemas.microsoft.com/office/drawing/2014/main" id="{9CAE7128-92EB-DB3A-A8B5-8858AB6D532C}"/>
                </a:ext>
              </a:extLst>
            </p:cNvPr>
            <p:cNvPicPr>
              <a:picLocks noChangeAspect="1"/>
            </p:cNvPicPr>
            <p:nvPr/>
          </p:nvPicPr>
          <p:blipFill>
            <a:blip r:embed="rId7"/>
            <a:stretch>
              <a:fillRect/>
            </a:stretch>
          </p:blipFill>
          <p:spPr>
            <a:xfrm>
              <a:off x="7938797" y="2901820"/>
              <a:ext cx="2901820" cy="2901820"/>
            </a:xfrm>
            <a:prstGeom prst="rect">
              <a:avLst/>
            </a:prstGeom>
          </p:spPr>
        </p:pic>
      </p:grpSp>
    </p:spTree>
    <p:extLst>
      <p:ext uri="{BB962C8B-B14F-4D97-AF65-F5344CB8AC3E}">
        <p14:creationId xmlns:p14="http://schemas.microsoft.com/office/powerpoint/2010/main" val="41326669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7F5F2"/>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71588D8-25EB-D819-C489-01ED78A5C193}"/>
              </a:ext>
            </a:extLst>
          </p:cNvPr>
          <p:cNvSpPr txBox="1"/>
          <p:nvPr/>
        </p:nvSpPr>
        <p:spPr>
          <a:xfrm>
            <a:off x="254020" y="206088"/>
            <a:ext cx="8739060" cy="584775"/>
          </a:xfrm>
          <a:prstGeom prst="rect">
            <a:avLst/>
          </a:prstGeom>
          <a:noFill/>
        </p:spPr>
        <p:txBody>
          <a:bodyPr wrap="square" rtlCol="0">
            <a:spAutoFit/>
          </a:bodyPr>
          <a:lstStyle/>
          <a:p>
            <a:r>
              <a:rPr lang="en-GB" sz="3200" dirty="0">
                <a:latin typeface="Tiempos Headline Regular" panose="02020503060303060403" pitchFamily="18" charset="0"/>
              </a:rPr>
              <a:t>Main Role Responsibilities </a:t>
            </a:r>
          </a:p>
        </p:txBody>
      </p:sp>
      <p:sp>
        <p:nvSpPr>
          <p:cNvPr id="8" name="TextBox 7">
            <a:extLst>
              <a:ext uri="{FF2B5EF4-FFF2-40B4-BE49-F238E27FC236}">
                <a16:creationId xmlns:a16="http://schemas.microsoft.com/office/drawing/2014/main" id="{619B6A0B-1B81-972F-AB73-9865BCE66301}"/>
              </a:ext>
            </a:extLst>
          </p:cNvPr>
          <p:cNvSpPr txBox="1"/>
          <p:nvPr/>
        </p:nvSpPr>
        <p:spPr>
          <a:xfrm>
            <a:off x="737986" y="1075430"/>
            <a:ext cx="10716028" cy="5214376"/>
          </a:xfrm>
          <a:prstGeom prst="rect">
            <a:avLst/>
          </a:prstGeom>
          <a:noFill/>
        </p:spPr>
        <p:txBody>
          <a:bodyPr wrap="square">
            <a:spAutoFit/>
          </a:bodyPr>
          <a:lstStyle/>
          <a:p>
            <a:pPr marL="171450" lvl="0" indent="-171450">
              <a:lnSpc>
                <a:spcPct val="107000"/>
              </a:lnSpc>
              <a:buSzPts val="1000"/>
              <a:buFont typeface="Wingdings" panose="05000000000000000000" pitchFamily="2" charset="2"/>
              <a:buChar char="Ø"/>
            </a:pPr>
            <a:r>
              <a:rPr lang="en-GB" sz="1200" dirty="0">
                <a:effectLst/>
                <a:latin typeface="TWK Lausanne 350" panose="02000503040000020004" pitchFamily="50" charset="0"/>
                <a:ea typeface="Calibri" panose="020F0502020204030204" pitchFamily="34" charset="0"/>
                <a:cs typeface="Times New Roman" panose="02020603050405020304" pitchFamily="18" charset="0"/>
              </a:rPr>
              <a:t>Actively practicing person-centred planning and unconditional positive regard.</a:t>
            </a:r>
          </a:p>
          <a:p>
            <a:pPr marL="171450" lvl="0" indent="-171450">
              <a:lnSpc>
                <a:spcPct val="107000"/>
              </a:lnSpc>
              <a:buSzPts val="1000"/>
              <a:buFont typeface="Wingdings" panose="05000000000000000000" pitchFamily="2" charset="2"/>
              <a:buChar char="Ø"/>
            </a:pPr>
            <a:r>
              <a:rPr lang="en-GB" sz="1200" dirty="0">
                <a:effectLst/>
                <a:latin typeface="TWK Lausanne 350" panose="02000503040000020004" pitchFamily="50" charset="0"/>
                <a:ea typeface="Calibri" panose="020F0502020204030204" pitchFamily="34" charset="0"/>
                <a:cs typeface="Times New Roman" panose="02020603050405020304" pitchFamily="18" charset="0"/>
              </a:rPr>
              <a:t>Taking a Psychologically Informed Environment (PIE) approach.</a:t>
            </a:r>
          </a:p>
          <a:p>
            <a:pPr marL="171450" lvl="0" indent="-171450">
              <a:lnSpc>
                <a:spcPct val="107000"/>
              </a:lnSpc>
              <a:buSzPts val="1000"/>
              <a:buFont typeface="Wingdings" panose="05000000000000000000" pitchFamily="2" charset="2"/>
              <a:buChar char="Ø"/>
            </a:pPr>
            <a:r>
              <a:rPr lang="en-GB" sz="1200" dirty="0">
                <a:effectLst/>
                <a:latin typeface="TWK Lausanne 350" panose="02000503040000020004" pitchFamily="50" charset="0"/>
                <a:ea typeface="Calibri" panose="020F0502020204030204" pitchFamily="34" charset="0"/>
                <a:cs typeface="Times New Roman" panose="02020603050405020304" pitchFamily="18" charset="0"/>
              </a:rPr>
              <a:t>Arranging and facilitating key work meeting to develop and review support plans in collaboration with the people we support to meet their individual needs both within the service and out with.</a:t>
            </a:r>
          </a:p>
          <a:p>
            <a:pPr marL="171450" lvl="0" indent="-171450">
              <a:lnSpc>
                <a:spcPct val="107000"/>
              </a:lnSpc>
              <a:buSzPts val="1000"/>
              <a:buFont typeface="Wingdings" panose="05000000000000000000" pitchFamily="2" charset="2"/>
              <a:buChar char="Ø"/>
            </a:pPr>
            <a:r>
              <a:rPr lang="en-GB" sz="1200" dirty="0">
                <a:effectLst/>
                <a:latin typeface="TWK Lausanne 350" panose="02000503040000020004" pitchFamily="50" charset="0"/>
                <a:ea typeface="Calibri" panose="020F0502020204030204" pitchFamily="34" charset="0"/>
                <a:cs typeface="Times New Roman" panose="02020603050405020304" pitchFamily="18" charset="0"/>
              </a:rPr>
              <a:t>Developing life skills with the people we support, including how to maximise income, involvement in meaningful activities, budgeting, shopping, cooking and any other skills that aid to independence.</a:t>
            </a:r>
          </a:p>
          <a:p>
            <a:pPr marL="171450" lvl="0" indent="-171450">
              <a:lnSpc>
                <a:spcPct val="107000"/>
              </a:lnSpc>
              <a:buSzPts val="1000"/>
              <a:buFont typeface="Wingdings" panose="05000000000000000000" pitchFamily="2" charset="2"/>
              <a:buChar char="Ø"/>
            </a:pPr>
            <a:r>
              <a:rPr lang="en-GB" sz="1200" dirty="0">
                <a:effectLst/>
                <a:latin typeface="TWK Lausanne 350" panose="02000503040000020004" pitchFamily="50" charset="0"/>
                <a:ea typeface="Calibri" panose="020F0502020204030204" pitchFamily="34" charset="0"/>
                <a:cs typeface="Times New Roman" panose="02020603050405020304" pitchFamily="18" charset="0"/>
              </a:rPr>
              <a:t>Advocating on behalf of the people we support.</a:t>
            </a:r>
          </a:p>
          <a:p>
            <a:pPr marL="171450" lvl="0" indent="-171450">
              <a:lnSpc>
                <a:spcPct val="107000"/>
              </a:lnSpc>
              <a:buSzPts val="1000"/>
              <a:buFont typeface="Wingdings" panose="05000000000000000000" pitchFamily="2" charset="2"/>
              <a:buChar char="Ø"/>
            </a:pPr>
            <a:r>
              <a:rPr lang="en-GB" sz="1200" dirty="0">
                <a:effectLst/>
                <a:latin typeface="TWK Lausanne 350" panose="02000503040000020004" pitchFamily="50" charset="0"/>
                <a:ea typeface="Calibri" panose="020F0502020204030204" pitchFamily="34" charset="0"/>
                <a:cs typeface="Times New Roman" panose="02020603050405020304" pitchFamily="18" charset="0"/>
              </a:rPr>
              <a:t>Assist the people we support to engage and integrate into the local community and become active citizens.</a:t>
            </a:r>
          </a:p>
          <a:p>
            <a:pPr marL="171450" lvl="0" indent="-171450">
              <a:lnSpc>
                <a:spcPct val="107000"/>
              </a:lnSpc>
              <a:buSzPts val="1000"/>
              <a:buFont typeface="Wingdings" panose="05000000000000000000" pitchFamily="2" charset="2"/>
              <a:buChar char="Ø"/>
            </a:pPr>
            <a:r>
              <a:rPr lang="en-GB" sz="1200" dirty="0">
                <a:effectLst/>
                <a:latin typeface="TWK Lausanne 350" panose="02000503040000020004" pitchFamily="50" charset="0"/>
                <a:ea typeface="Calibri" panose="020F0502020204030204" pitchFamily="34" charset="0"/>
                <a:cs typeface="Times New Roman" panose="02020603050405020304" pitchFamily="18" charset="0"/>
              </a:rPr>
              <a:t>Utilising support plans to record and assess the progress of the people we support.</a:t>
            </a:r>
          </a:p>
          <a:p>
            <a:pPr marL="171450" lvl="0" indent="-171450">
              <a:lnSpc>
                <a:spcPct val="107000"/>
              </a:lnSpc>
              <a:buSzPts val="1000"/>
              <a:buFont typeface="Wingdings" panose="05000000000000000000" pitchFamily="2" charset="2"/>
              <a:buChar char="Ø"/>
            </a:pPr>
            <a:r>
              <a:rPr lang="en-GB" sz="1200" dirty="0">
                <a:effectLst/>
                <a:latin typeface="TWK Lausanne 350" panose="02000503040000020004" pitchFamily="50" charset="0"/>
                <a:ea typeface="Calibri" panose="020F0502020204030204" pitchFamily="34" charset="0"/>
                <a:cs typeface="Times New Roman" panose="02020603050405020304" pitchFamily="18" charset="0"/>
              </a:rPr>
              <a:t>Having detailed knowledge of other relevant services; signposting or referring the people we support when required.</a:t>
            </a:r>
          </a:p>
          <a:p>
            <a:pPr marL="171450" lvl="0" indent="-171450">
              <a:lnSpc>
                <a:spcPct val="107000"/>
              </a:lnSpc>
              <a:buSzPts val="1000"/>
              <a:buFont typeface="Wingdings" panose="05000000000000000000" pitchFamily="2" charset="2"/>
              <a:buChar char="Ø"/>
            </a:pPr>
            <a:r>
              <a:rPr lang="en-GB" sz="1200" dirty="0">
                <a:effectLst/>
                <a:latin typeface="TWK Lausanne 350" panose="02000503040000020004" pitchFamily="50" charset="0"/>
                <a:ea typeface="Calibri" panose="020F0502020204030204" pitchFamily="34" charset="0"/>
                <a:cs typeface="Times New Roman" panose="02020603050405020304" pitchFamily="18" charset="0"/>
              </a:rPr>
              <a:t>Maintaining a safe environment for the people we support, colleagues and others.</a:t>
            </a:r>
          </a:p>
          <a:p>
            <a:pPr marL="171450" lvl="0" indent="-171450">
              <a:lnSpc>
                <a:spcPct val="107000"/>
              </a:lnSpc>
              <a:buSzPts val="1000"/>
              <a:buFont typeface="Wingdings" panose="05000000000000000000" pitchFamily="2" charset="2"/>
              <a:buChar char="Ø"/>
            </a:pPr>
            <a:r>
              <a:rPr lang="en-GB" sz="1200" dirty="0">
                <a:effectLst/>
                <a:latin typeface="TWK Lausanne 350" panose="02000503040000020004" pitchFamily="50" charset="0"/>
                <a:ea typeface="Calibri" panose="020F0502020204030204" pitchFamily="34" charset="0"/>
                <a:cs typeface="Times New Roman" panose="02020603050405020304" pitchFamily="18" charset="0"/>
              </a:rPr>
              <a:t>Undertaking household duties to maintain the accommodation to a high standard.</a:t>
            </a:r>
          </a:p>
          <a:p>
            <a:pPr marL="171450" lvl="0" indent="-171450">
              <a:lnSpc>
                <a:spcPct val="107000"/>
              </a:lnSpc>
              <a:buSzPts val="1000"/>
              <a:buFont typeface="Wingdings" panose="05000000000000000000" pitchFamily="2" charset="2"/>
              <a:buChar char="Ø"/>
            </a:pPr>
            <a:r>
              <a:rPr lang="en-GB" sz="1200" dirty="0">
                <a:effectLst/>
                <a:latin typeface="TWK Lausanne 350" panose="02000503040000020004" pitchFamily="50" charset="0"/>
                <a:ea typeface="Calibri" panose="020F0502020204030204" pitchFamily="34" charset="0"/>
                <a:cs typeface="Times New Roman" panose="02020603050405020304" pitchFamily="18" charset="0"/>
              </a:rPr>
              <a:t>Planning, implementing and developing workshops or programme activities with the people we support.</a:t>
            </a:r>
          </a:p>
          <a:p>
            <a:pPr marL="171450" lvl="0" indent="-171450">
              <a:lnSpc>
                <a:spcPct val="107000"/>
              </a:lnSpc>
              <a:buSzPts val="1000"/>
              <a:buFont typeface="Wingdings" panose="05000000000000000000" pitchFamily="2" charset="2"/>
              <a:buChar char="Ø"/>
            </a:pPr>
            <a:r>
              <a:rPr lang="en-GB" sz="1200" dirty="0">
                <a:effectLst/>
                <a:latin typeface="TWK Lausanne 350" panose="02000503040000020004" pitchFamily="50" charset="0"/>
                <a:ea typeface="Calibri" panose="020F0502020204030204" pitchFamily="34" charset="0"/>
                <a:cs typeface="Times New Roman" panose="02020603050405020304" pitchFamily="18" charset="0"/>
              </a:rPr>
              <a:t>Compiling and reviewing risk assessments.</a:t>
            </a:r>
          </a:p>
          <a:p>
            <a:pPr marL="171450" lvl="0" indent="-171450">
              <a:lnSpc>
                <a:spcPct val="107000"/>
              </a:lnSpc>
              <a:buSzPts val="1000"/>
              <a:buFont typeface="Wingdings" panose="05000000000000000000" pitchFamily="2" charset="2"/>
              <a:buChar char="Ø"/>
            </a:pPr>
            <a:r>
              <a:rPr lang="en-GB" sz="1200" dirty="0">
                <a:effectLst/>
                <a:latin typeface="TWK Lausanne 350" panose="02000503040000020004" pitchFamily="50" charset="0"/>
                <a:ea typeface="Calibri" panose="020F0502020204030204" pitchFamily="34" charset="0"/>
                <a:cs typeface="Times New Roman" panose="02020603050405020304" pitchFamily="18" charset="0"/>
              </a:rPr>
              <a:t>Promoting involvement in the improvement and development of the service by the people we support.</a:t>
            </a:r>
          </a:p>
          <a:p>
            <a:pPr marL="171450" lvl="0" indent="-171450">
              <a:lnSpc>
                <a:spcPct val="107000"/>
              </a:lnSpc>
              <a:buSzPts val="1000"/>
              <a:buFont typeface="Wingdings" panose="05000000000000000000" pitchFamily="2" charset="2"/>
              <a:buChar char="Ø"/>
            </a:pPr>
            <a:r>
              <a:rPr lang="en-GB" sz="1200" dirty="0">
                <a:effectLst/>
                <a:latin typeface="TWK Lausanne 350" panose="02000503040000020004" pitchFamily="50" charset="0"/>
                <a:ea typeface="Calibri" panose="020F0502020204030204" pitchFamily="34" charset="0"/>
                <a:cs typeface="Times New Roman" panose="02020603050405020304" pitchFamily="18" charset="0"/>
              </a:rPr>
              <a:t>Represent Right There to other agencies or services including Local Authority, Social Work, Housing Services and other relevant services.</a:t>
            </a:r>
          </a:p>
          <a:p>
            <a:pPr marL="171450" lvl="0" indent="-171450">
              <a:lnSpc>
                <a:spcPct val="107000"/>
              </a:lnSpc>
              <a:buSzPts val="1000"/>
              <a:buFont typeface="Wingdings" panose="05000000000000000000" pitchFamily="2" charset="2"/>
              <a:buChar char="Ø"/>
            </a:pPr>
            <a:r>
              <a:rPr lang="en-GB" sz="1200" dirty="0">
                <a:effectLst/>
                <a:latin typeface="TWK Lausanne 350" panose="02000503040000020004" pitchFamily="50" charset="0"/>
                <a:ea typeface="Calibri" panose="020F0502020204030204" pitchFamily="34" charset="0"/>
                <a:cs typeface="Times New Roman" panose="02020603050405020304" pitchFamily="18" charset="0"/>
              </a:rPr>
              <a:t>Actively contribute to your service and the organisations development and improvement.</a:t>
            </a:r>
          </a:p>
          <a:p>
            <a:pPr marL="171450" lvl="0" indent="-171450">
              <a:lnSpc>
                <a:spcPct val="107000"/>
              </a:lnSpc>
              <a:buSzPts val="1000"/>
              <a:buFont typeface="Wingdings" panose="05000000000000000000" pitchFamily="2" charset="2"/>
              <a:buChar char="Ø"/>
            </a:pPr>
            <a:r>
              <a:rPr lang="en-GB" sz="1200" dirty="0">
                <a:effectLst/>
                <a:latin typeface="TWK Lausanne 350" panose="02000503040000020004" pitchFamily="50" charset="0"/>
                <a:ea typeface="Calibri" panose="020F0502020204030204" pitchFamily="34" charset="0"/>
                <a:cs typeface="Times New Roman" panose="02020603050405020304" pitchFamily="18" charset="0"/>
              </a:rPr>
              <a:t>Participate in team meetings.</a:t>
            </a:r>
          </a:p>
          <a:p>
            <a:pPr marL="171450" lvl="0" indent="-171450">
              <a:lnSpc>
                <a:spcPct val="107000"/>
              </a:lnSpc>
              <a:buSzPts val="1000"/>
              <a:buFont typeface="Wingdings" panose="05000000000000000000" pitchFamily="2" charset="2"/>
              <a:buChar char="Ø"/>
            </a:pPr>
            <a:r>
              <a:rPr lang="en-GB" sz="1200" dirty="0">
                <a:effectLst/>
                <a:latin typeface="TWK Lausanne 350" panose="02000503040000020004" pitchFamily="50" charset="0"/>
                <a:ea typeface="Calibri" panose="020F0502020204030204" pitchFamily="34" charset="0"/>
                <a:cs typeface="Times New Roman" panose="02020603050405020304" pitchFamily="18" charset="0"/>
              </a:rPr>
              <a:t>Attend and participate in training and share learning experiences.</a:t>
            </a:r>
          </a:p>
          <a:p>
            <a:pPr marL="171450" lvl="0" indent="-171450">
              <a:lnSpc>
                <a:spcPct val="107000"/>
              </a:lnSpc>
              <a:buSzPts val="1000"/>
              <a:buFont typeface="Wingdings" panose="05000000000000000000" pitchFamily="2" charset="2"/>
              <a:buChar char="Ø"/>
            </a:pPr>
            <a:r>
              <a:rPr lang="en-GB" sz="1200" dirty="0">
                <a:effectLst/>
                <a:latin typeface="TWK Lausanne 350" panose="02000503040000020004" pitchFamily="50" charset="0"/>
                <a:ea typeface="Calibri" panose="020F0502020204030204" pitchFamily="34" charset="0"/>
                <a:cs typeface="Times New Roman" panose="02020603050405020304" pitchFamily="18" charset="0"/>
              </a:rPr>
              <a:t>Engage in reflective practice.</a:t>
            </a:r>
          </a:p>
          <a:p>
            <a:pPr marL="171450" lvl="0" indent="-171450">
              <a:lnSpc>
                <a:spcPct val="107000"/>
              </a:lnSpc>
              <a:buSzPts val="1000"/>
              <a:buFont typeface="Wingdings" panose="05000000000000000000" pitchFamily="2" charset="2"/>
              <a:buChar char="Ø"/>
            </a:pPr>
            <a:r>
              <a:rPr lang="en-GB" sz="1200" dirty="0">
                <a:effectLst/>
                <a:latin typeface="TWK Lausanne 350" panose="02000503040000020004" pitchFamily="50" charset="0"/>
                <a:ea typeface="Calibri" panose="020F0502020204030204" pitchFamily="34" charset="0"/>
                <a:cs typeface="Times New Roman" panose="02020603050405020304" pitchFamily="18" charset="0"/>
              </a:rPr>
              <a:t>Feedback on the review of organisational policies and procedures and local guidelines.</a:t>
            </a:r>
          </a:p>
          <a:p>
            <a:pPr marL="171450" lvl="0" indent="-171450">
              <a:lnSpc>
                <a:spcPct val="107000"/>
              </a:lnSpc>
              <a:buSzPts val="1000"/>
              <a:buFont typeface="Wingdings" panose="05000000000000000000" pitchFamily="2" charset="2"/>
              <a:buChar char="Ø"/>
            </a:pPr>
            <a:r>
              <a:rPr lang="en-GB" sz="1200" dirty="0">
                <a:effectLst/>
                <a:latin typeface="TWK Lausanne 350" panose="02000503040000020004" pitchFamily="50" charset="0"/>
                <a:ea typeface="Calibri" panose="020F0502020204030204" pitchFamily="34" charset="0"/>
                <a:cs typeface="Times New Roman" panose="02020603050405020304" pitchFamily="18" charset="0"/>
              </a:rPr>
              <a:t>Promote and represent Right There services positively.</a:t>
            </a:r>
          </a:p>
          <a:p>
            <a:pPr marL="171450" lvl="0" indent="-171450">
              <a:lnSpc>
                <a:spcPct val="107000"/>
              </a:lnSpc>
              <a:buSzPts val="1000"/>
              <a:buFont typeface="Wingdings" panose="05000000000000000000" pitchFamily="2" charset="2"/>
              <a:buChar char="Ø"/>
            </a:pPr>
            <a:r>
              <a:rPr lang="en-GB" sz="1200" dirty="0">
                <a:effectLst/>
                <a:latin typeface="TWK Lausanne 350" panose="02000503040000020004" pitchFamily="50" charset="0"/>
                <a:ea typeface="Calibri" panose="020F0502020204030204" pitchFamily="34" charset="0"/>
                <a:cs typeface="Times New Roman" panose="02020603050405020304" pitchFamily="18" charset="0"/>
              </a:rPr>
              <a:t>Strive for continuous personal and professional development.</a:t>
            </a:r>
          </a:p>
          <a:p>
            <a:pPr marL="171450" lvl="0" indent="-171450">
              <a:lnSpc>
                <a:spcPct val="107000"/>
              </a:lnSpc>
              <a:buSzPts val="1000"/>
              <a:buFont typeface="Wingdings" panose="05000000000000000000" pitchFamily="2" charset="2"/>
              <a:buChar char="Ø"/>
            </a:pPr>
            <a:r>
              <a:rPr lang="en-GB" sz="1200" dirty="0">
                <a:effectLst/>
                <a:latin typeface="TWK Lausanne 350" panose="02000503040000020004" pitchFamily="50" charset="0"/>
                <a:ea typeface="Calibri" panose="020F0502020204030204" pitchFamily="34" charset="0"/>
                <a:cs typeface="Times New Roman" panose="02020603050405020304" pitchFamily="18" charset="0"/>
              </a:rPr>
              <a:t>Engage with any organisational initiatives or working groups such as NHS Healthy Working Lives, Investors in People, the LGBT Charter, etc.</a:t>
            </a:r>
          </a:p>
          <a:p>
            <a:pPr lvl="0">
              <a:lnSpc>
                <a:spcPct val="107000"/>
              </a:lnSpc>
              <a:buSzPts val="1000"/>
            </a:pPr>
            <a:endParaRPr lang="en-GB" sz="1200" dirty="0">
              <a:effectLst/>
              <a:latin typeface="TWK Lausanne 350" panose="02000503040000020004" pitchFamily="50" charset="0"/>
              <a:ea typeface="Calibri" panose="020F0502020204030204" pitchFamily="34" charset="0"/>
              <a:cs typeface="Times New Roman" panose="02020603050405020304" pitchFamily="18" charset="0"/>
            </a:endParaRPr>
          </a:p>
          <a:p>
            <a:pPr lvl="0">
              <a:lnSpc>
                <a:spcPct val="107000"/>
              </a:lnSpc>
              <a:buSzPts val="1000"/>
            </a:pPr>
            <a:endParaRPr lang="en-GB" sz="1200" dirty="0">
              <a:effectLst/>
              <a:latin typeface="TWK Lausanne 350" panose="02000503040000020004" pitchFamily="50"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0583463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7F5F2"/>
        </a:solidFill>
        <a:effectLst/>
      </p:bgPr>
    </p:bg>
    <p:spTree>
      <p:nvGrpSpPr>
        <p:cNvPr id="1" name="">
          <a:extLst>
            <a:ext uri="{FF2B5EF4-FFF2-40B4-BE49-F238E27FC236}">
              <a16:creationId xmlns:a16="http://schemas.microsoft.com/office/drawing/2014/main" id="{9761A68D-287A-394E-D864-3FD67A4CF923}"/>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5FB2EC26-88B3-E78E-6DE6-B5B790FFDB40}"/>
              </a:ext>
            </a:extLst>
          </p:cNvPr>
          <p:cNvSpPr txBox="1"/>
          <p:nvPr/>
        </p:nvSpPr>
        <p:spPr>
          <a:xfrm>
            <a:off x="254020" y="206088"/>
            <a:ext cx="8739060" cy="584775"/>
          </a:xfrm>
          <a:prstGeom prst="rect">
            <a:avLst/>
          </a:prstGeom>
          <a:noFill/>
        </p:spPr>
        <p:txBody>
          <a:bodyPr wrap="square" rtlCol="0">
            <a:spAutoFit/>
          </a:bodyPr>
          <a:lstStyle/>
          <a:p>
            <a:r>
              <a:rPr lang="en-GB" sz="3200" dirty="0">
                <a:latin typeface="Tiempos Headline Regular" panose="02020503060303060403" pitchFamily="18" charset="0"/>
              </a:rPr>
              <a:t>Main Role Responsibilities </a:t>
            </a:r>
          </a:p>
        </p:txBody>
      </p:sp>
      <p:sp>
        <p:nvSpPr>
          <p:cNvPr id="8" name="TextBox 7">
            <a:extLst>
              <a:ext uri="{FF2B5EF4-FFF2-40B4-BE49-F238E27FC236}">
                <a16:creationId xmlns:a16="http://schemas.microsoft.com/office/drawing/2014/main" id="{9DE1ADC3-14FC-B95F-9D4A-F4131A819D94}"/>
              </a:ext>
            </a:extLst>
          </p:cNvPr>
          <p:cNvSpPr txBox="1"/>
          <p:nvPr/>
        </p:nvSpPr>
        <p:spPr>
          <a:xfrm>
            <a:off x="737986" y="1075430"/>
            <a:ext cx="10716028" cy="1459630"/>
          </a:xfrm>
          <a:prstGeom prst="rect">
            <a:avLst/>
          </a:prstGeom>
          <a:noFill/>
        </p:spPr>
        <p:txBody>
          <a:bodyPr wrap="square">
            <a:spAutoFit/>
          </a:bodyPr>
          <a:lstStyle/>
          <a:p>
            <a:pPr lvl="0">
              <a:lnSpc>
                <a:spcPct val="107000"/>
              </a:lnSpc>
              <a:buSzPts val="1000"/>
            </a:pPr>
            <a:r>
              <a:rPr lang="en-GB" sz="1200" dirty="0">
                <a:effectLst/>
                <a:latin typeface="TWK Lausanne 350" panose="02000503040000020004" pitchFamily="50" charset="0"/>
                <a:ea typeface="Calibri" panose="020F0502020204030204" pitchFamily="34" charset="0"/>
                <a:cs typeface="Times New Roman" panose="02020603050405020304" pitchFamily="18" charset="0"/>
              </a:rPr>
              <a:t>Right There strives for best practice within social care and expects all staff to adhere to:</a:t>
            </a:r>
          </a:p>
          <a:p>
            <a:pPr lvl="0">
              <a:lnSpc>
                <a:spcPct val="107000"/>
              </a:lnSpc>
              <a:buSzPts val="1000"/>
            </a:pPr>
            <a:endParaRPr lang="en-GB" sz="1200" dirty="0">
              <a:effectLst/>
              <a:latin typeface="TWK Lausanne 350" panose="02000503040000020004" pitchFamily="50" charset="0"/>
              <a:ea typeface="Calibri" panose="020F0502020204030204" pitchFamily="34" charset="0"/>
              <a:cs typeface="Times New Roman" panose="02020603050405020304" pitchFamily="18" charset="0"/>
            </a:endParaRPr>
          </a:p>
          <a:p>
            <a:pPr marL="171450" lvl="0" indent="-171450">
              <a:lnSpc>
                <a:spcPct val="107000"/>
              </a:lnSpc>
              <a:buSzPts val="1000"/>
              <a:buFont typeface="Wingdings" panose="05000000000000000000" pitchFamily="2" charset="2"/>
              <a:buChar char="Ø"/>
            </a:pPr>
            <a:r>
              <a:rPr lang="en-GB" sz="1200" dirty="0">
                <a:effectLst/>
                <a:latin typeface="TWK Lausanne 350" panose="02000503040000020004" pitchFamily="50" charset="0"/>
                <a:ea typeface="Calibri" panose="020F0502020204030204" pitchFamily="34" charset="0"/>
                <a:cs typeface="Times New Roman" panose="02020603050405020304" pitchFamily="18" charset="0"/>
              </a:rPr>
              <a:t>Right There’s policies and procedures.</a:t>
            </a:r>
          </a:p>
          <a:p>
            <a:pPr marL="171450" lvl="0" indent="-171450">
              <a:lnSpc>
                <a:spcPct val="107000"/>
              </a:lnSpc>
              <a:buSzPts val="1000"/>
              <a:buFont typeface="Wingdings" panose="05000000000000000000" pitchFamily="2" charset="2"/>
              <a:buChar char="Ø"/>
            </a:pPr>
            <a:r>
              <a:rPr lang="en-GB" sz="1200" dirty="0">
                <a:effectLst/>
                <a:latin typeface="TWK Lausanne 350" panose="02000503040000020004" pitchFamily="50" charset="0"/>
                <a:ea typeface="Calibri" panose="020F0502020204030204" pitchFamily="34" charset="0"/>
                <a:cs typeface="Times New Roman" panose="02020603050405020304" pitchFamily="18" charset="0"/>
              </a:rPr>
              <a:t>Scottish Social Services Council (SSSC) Codes of Practice.</a:t>
            </a:r>
          </a:p>
          <a:p>
            <a:pPr marL="171450" lvl="0" indent="-171450">
              <a:lnSpc>
                <a:spcPct val="107000"/>
              </a:lnSpc>
              <a:buSzPts val="1000"/>
              <a:buFont typeface="Wingdings" panose="05000000000000000000" pitchFamily="2" charset="2"/>
              <a:buChar char="Ø"/>
            </a:pPr>
            <a:r>
              <a:rPr lang="en-GB" sz="1200" dirty="0">
                <a:effectLst/>
                <a:latin typeface="TWK Lausanne 350" panose="02000503040000020004" pitchFamily="50" charset="0"/>
                <a:ea typeface="Calibri" panose="020F0502020204030204" pitchFamily="34" charset="0"/>
                <a:cs typeface="Times New Roman" panose="02020603050405020304" pitchFamily="18" charset="0"/>
              </a:rPr>
              <a:t>Health and Social Care Standards (My Support, My Life).</a:t>
            </a:r>
          </a:p>
          <a:p>
            <a:pPr marL="171450" lvl="0" indent="-171450">
              <a:lnSpc>
                <a:spcPct val="107000"/>
              </a:lnSpc>
              <a:buSzPts val="1000"/>
              <a:buFont typeface="Wingdings" panose="05000000000000000000" pitchFamily="2" charset="2"/>
              <a:buChar char="Ø"/>
            </a:pPr>
            <a:r>
              <a:rPr lang="en-GB" sz="1200" dirty="0">
                <a:effectLst/>
                <a:latin typeface="TWK Lausanne 350" panose="02000503040000020004" pitchFamily="50" charset="0"/>
                <a:ea typeface="Calibri" panose="020F0502020204030204" pitchFamily="34" charset="0"/>
                <a:cs typeface="Times New Roman" panose="02020603050405020304" pitchFamily="18" charset="0"/>
              </a:rPr>
              <a:t>Health &amp; Safety legislation and practices.</a:t>
            </a:r>
          </a:p>
          <a:p>
            <a:pPr marL="171450" lvl="0" indent="-171450">
              <a:lnSpc>
                <a:spcPct val="107000"/>
              </a:lnSpc>
              <a:buSzPts val="1000"/>
              <a:buFont typeface="Wingdings" panose="05000000000000000000" pitchFamily="2" charset="2"/>
              <a:buChar char="Ø"/>
            </a:pPr>
            <a:r>
              <a:rPr lang="en-GB" sz="1200" dirty="0">
                <a:effectLst/>
                <a:latin typeface="TWK Lausanne 350" panose="02000503040000020004" pitchFamily="50" charset="0"/>
                <a:ea typeface="Calibri" panose="020F0502020204030204" pitchFamily="34" charset="0"/>
                <a:cs typeface="Times New Roman" panose="02020603050405020304" pitchFamily="18" charset="0"/>
              </a:rPr>
              <a:t>Register with any required government bodies and ensure memberships is updated and any attributed costs are paid for.</a:t>
            </a:r>
          </a:p>
        </p:txBody>
      </p:sp>
    </p:spTree>
    <p:extLst>
      <p:ext uri="{BB962C8B-B14F-4D97-AF65-F5344CB8AC3E}">
        <p14:creationId xmlns:p14="http://schemas.microsoft.com/office/powerpoint/2010/main" val="3185734724"/>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ight There Template" id="{D62B4514-30C0-424D-92FC-664735F5E94A}" vid="{A5E7B7E0-DBE5-1741-B2BC-41C87DD7DF4E}"/>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T Template 2016" id="{6BF137E8-805C-4087-B6B2-8CBB723C58BE}" vid="{A846BED0-FC47-4784-865F-DC912449D5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551A7C86D4A6B41B4081EC67ADB7E97" ma:contentTypeVersion="18" ma:contentTypeDescription="Create a new document." ma:contentTypeScope="" ma:versionID="0562d75aef268429772b3e9e08afb238">
  <xsd:schema xmlns:xsd="http://www.w3.org/2001/XMLSchema" xmlns:xs="http://www.w3.org/2001/XMLSchema" xmlns:p="http://schemas.microsoft.com/office/2006/metadata/properties" xmlns:ns2="a3b0d63c-cdf0-4c0c-bf95-5155ff5031c1" xmlns:ns3="5918e872-e67b-4fda-801c-e11e2e8f9e7e" xmlns:ns4="9f7d3311-57c9-43fe-8231-1e93a56e81a6" targetNamespace="http://schemas.microsoft.com/office/2006/metadata/properties" ma:root="true" ma:fieldsID="13f97489d67a469542e3549834866c23" ns2:_="" ns3:_="" ns4:_="">
    <xsd:import namespace="a3b0d63c-cdf0-4c0c-bf95-5155ff5031c1"/>
    <xsd:import namespace="5918e872-e67b-4fda-801c-e11e2e8f9e7e"/>
    <xsd:import namespace="9f7d3311-57c9-43fe-8231-1e93a56e81a6"/>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GenerationTime" minOccurs="0"/>
                <xsd:element ref="ns3:MediaServiceEventHashCode" minOccurs="0"/>
                <xsd:element ref="ns3:MediaServiceOCR" minOccurs="0"/>
                <xsd:element ref="ns3:MediaServiceDateTaken" minOccurs="0"/>
                <xsd:element ref="ns3:MediaServiceLocation" minOccurs="0"/>
                <xsd:element ref="ns3:MediaLengthInSeconds" minOccurs="0"/>
                <xsd:element ref="ns3:lcf76f155ced4ddcb4097134ff3c332f" minOccurs="0"/>
                <xsd:element ref="ns4:TaxCatchAll"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3b0d63c-cdf0-4c0c-bf95-5155ff5031c1"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5918e872-e67b-4fda-801c-e11e2e8f9e7e"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9594802d-77e9-4b55-a62f-8e9fe2100aa3"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9f7d3311-57c9-43fe-8231-1e93a56e81a6"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e024bd71-ef96-48b8-a6dd-86ed1e4bf644}" ma:internalName="TaxCatchAll" ma:showField="CatchAllData" ma:web="9f7d3311-57c9-43fe-8231-1e93a56e81a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9f7d3311-57c9-43fe-8231-1e93a56e81a6" xsi:nil="true"/>
    <lcf76f155ced4ddcb4097134ff3c332f xmlns="5918e872-e67b-4fda-801c-e11e2e8f9e7e">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FEDD8C9-B8A7-4A16-AA21-F92C260F125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3b0d63c-cdf0-4c0c-bf95-5155ff5031c1"/>
    <ds:schemaRef ds:uri="5918e872-e67b-4fda-801c-e11e2e8f9e7e"/>
    <ds:schemaRef ds:uri="9f7d3311-57c9-43fe-8231-1e93a56e81a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DAD794F1-94B9-4D1B-AED5-C98D7FEFA3F7}">
  <ds:schemaRefs>
    <ds:schemaRef ds:uri="http://schemas.microsoft.com/office/2006/metadata/properties"/>
    <ds:schemaRef ds:uri="http://www.w3.org/XML/1998/namespace"/>
    <ds:schemaRef ds:uri="a3b0d63c-cdf0-4c0c-bf95-5155ff5031c1"/>
    <ds:schemaRef ds:uri="http://schemas.microsoft.com/office/2006/documentManagement/types"/>
    <ds:schemaRef ds:uri="http://purl.org/dc/terms/"/>
    <ds:schemaRef ds:uri="http://purl.org/dc/elements/1.1/"/>
    <ds:schemaRef ds:uri="5918e872-e67b-4fda-801c-e11e2e8f9e7e"/>
    <ds:schemaRef ds:uri="http://schemas.openxmlformats.org/package/2006/metadata/core-properties"/>
    <ds:schemaRef ds:uri="http://purl.org/dc/dcmitype/"/>
    <ds:schemaRef ds:uri="http://schemas.microsoft.com/office/infopath/2007/PartnerControls"/>
    <ds:schemaRef ds:uri="9f7d3311-57c9-43fe-8231-1e93a56e81a6"/>
  </ds:schemaRefs>
</ds:datastoreItem>
</file>

<file path=customXml/itemProps3.xml><?xml version="1.0" encoding="utf-8"?>
<ds:datastoreItem xmlns:ds="http://schemas.openxmlformats.org/officeDocument/2006/customXml" ds:itemID="{43CD1676-3C7C-4497-A41D-429F43871BC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4482</TotalTime>
  <Words>1528</Words>
  <Application>Microsoft Office PowerPoint</Application>
  <PresentationFormat>Widescreen</PresentationFormat>
  <Paragraphs>123</Paragraphs>
  <Slides>15</Slides>
  <Notes>0</Notes>
  <HiddenSlides>0</HiddenSlides>
  <MMClips>0</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15</vt:i4>
      </vt:variant>
    </vt:vector>
  </HeadingPairs>
  <TitlesOfParts>
    <vt:vector size="29" baseType="lpstr">
      <vt:lpstr>TWK Lausanne 450</vt:lpstr>
      <vt:lpstr>Arial</vt:lpstr>
      <vt:lpstr>Tiempos Headline Medium</vt:lpstr>
      <vt:lpstr>TWK Lausanne 350</vt:lpstr>
      <vt:lpstr>TWK Lausanne 300</vt:lpstr>
      <vt:lpstr>Symbol</vt:lpstr>
      <vt:lpstr>Wingdings</vt:lpstr>
      <vt:lpstr>Calibri</vt:lpstr>
      <vt:lpstr>Segoe UI</vt:lpstr>
      <vt:lpstr>TWK Lausanne 500</vt:lpstr>
      <vt:lpstr>Tiempos Headline Regular</vt:lpstr>
      <vt:lpstr>Calibri Light</vt:lpstr>
      <vt:lpstr>Office Theme</vt:lpstr>
      <vt:lpstr>1_Office Theme</vt:lpstr>
      <vt:lpstr>Job Pack   Support Worker Supported Accommodation Glasgow  (February 2025)</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Andrew Stevenson</dc:creator>
  <cp:lastModifiedBy>Ainslie Bradley</cp:lastModifiedBy>
  <cp:revision>147</cp:revision>
  <dcterms:created xsi:type="dcterms:W3CDTF">2021-11-30T15:33:31Z</dcterms:created>
  <dcterms:modified xsi:type="dcterms:W3CDTF">2025-02-07T10:09:29Z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0x0101000551A7C86D4A6B41B4081EC67ADB7E97</vt:lpwstr>
  </property>
  <property fmtid="{D5CDD505-2E9C-101B-9397-08002B2CF9AE}" pid="3" name="MediaServiceImageTags">
    <vt:lpwstr/>
  </property>
</Properties>
</file>