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0"/>
  </p:notesMasterIdLst>
  <p:sldIdLst>
    <p:sldId id="305" r:id="rId6"/>
    <p:sldId id="283" r:id="rId7"/>
    <p:sldId id="301" r:id="rId8"/>
    <p:sldId id="279" r:id="rId9"/>
    <p:sldId id="278" r:id="rId10"/>
    <p:sldId id="303" r:id="rId11"/>
    <p:sldId id="277" r:id="rId12"/>
    <p:sldId id="285" r:id="rId13"/>
    <p:sldId id="289" r:id="rId14"/>
    <p:sldId id="308" r:id="rId15"/>
    <p:sldId id="295" r:id="rId16"/>
    <p:sldId id="280" r:id="rId17"/>
    <p:sldId id="300" r:id="rId18"/>
    <p:sldId id="299" r:id="rId19"/>
  </p:sldIdLst>
  <p:sldSz cx="12192000" cy="6858000"/>
  <p:notesSz cx="6858000" cy="9144000"/>
  <p:embeddedFontLst>
    <p:embeddedFont>
      <p:font typeface="Segoe UI" panose="020B0502040204020203" pitchFamily="34" charset="0"/>
      <p:regular r:id="rId21"/>
      <p:bold r:id="rId22"/>
      <p:italic r:id="rId23"/>
      <p:boldItalic r:id="rId24"/>
    </p:embeddedFont>
    <p:embeddedFont>
      <p:font typeface="Tiempos Headline Medium" panose="020B0604020202020204" charset="0"/>
      <p:regular r:id="rId25"/>
    </p:embeddedFont>
    <p:embeddedFont>
      <p:font typeface="Tiempos Headline Regular" panose="02020503060303060403" pitchFamily="18" charset="0"/>
      <p:regular r:id="rId26"/>
    </p:embeddedFont>
    <p:embeddedFont>
      <p:font typeface="TWK Lausanne 350" panose="02000503040000020004" pitchFamily="50" charset="0"/>
      <p:regular r:id="rId27"/>
      <p:italic r:id="rId28"/>
    </p:embeddedFont>
    <p:embeddedFont>
      <p:font typeface="TWK Lausanne 500" panose="02000503040000020004" pitchFamily="50" charset="0"/>
      <p:regular r:id="rId29"/>
      <p: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5ACF639B-AEBC-45C5-BD3B-4D6E9D646BF9}"/>
    <pc:docChg chg="custSel modSld">
      <pc:chgData name="Ainslie Bradley" userId="cf0bf7ea-799c-42a9-bae9-2cd257c54eb6" providerId="ADAL" clId="{5ACF639B-AEBC-45C5-BD3B-4D6E9D646BF9}" dt="2025-03-21T13:09:45.786" v="106" actId="113"/>
      <pc:docMkLst>
        <pc:docMk/>
      </pc:docMkLst>
      <pc:sldChg chg="modSp mod">
        <pc:chgData name="Ainslie Bradley" userId="cf0bf7ea-799c-42a9-bae9-2cd257c54eb6" providerId="ADAL" clId="{5ACF639B-AEBC-45C5-BD3B-4D6E9D646BF9}" dt="2025-03-21T13:07:37.821" v="25" actId="20577"/>
        <pc:sldMkLst>
          <pc:docMk/>
          <pc:sldMk cId="946210017" sldId="295"/>
        </pc:sldMkLst>
        <pc:spChg chg="mod">
          <ac:chgData name="Ainslie Bradley" userId="cf0bf7ea-799c-42a9-bae9-2cd257c54eb6" providerId="ADAL" clId="{5ACF639B-AEBC-45C5-BD3B-4D6E9D646BF9}" dt="2025-03-21T13:07:37.821" v="25" actId="20577"/>
          <ac:spMkLst>
            <pc:docMk/>
            <pc:sldMk cId="946210017" sldId="295"/>
            <ac:spMk id="8" creationId="{619B6A0B-1B81-972F-AB73-9865BCE66301}"/>
          </ac:spMkLst>
        </pc:spChg>
      </pc:sldChg>
      <pc:sldChg chg="modSp mod">
        <pc:chgData name="Ainslie Bradley" userId="cf0bf7ea-799c-42a9-bae9-2cd257c54eb6" providerId="ADAL" clId="{5ACF639B-AEBC-45C5-BD3B-4D6E9D646BF9}" dt="2025-03-21T13:08:23.088" v="86" actId="20577"/>
        <pc:sldMkLst>
          <pc:docMk/>
          <pc:sldMk cId="3693005957" sldId="300"/>
        </pc:sldMkLst>
        <pc:spChg chg="mod">
          <ac:chgData name="Ainslie Bradley" userId="cf0bf7ea-799c-42a9-bae9-2cd257c54eb6" providerId="ADAL" clId="{5ACF639B-AEBC-45C5-BD3B-4D6E9D646BF9}" dt="2025-03-21T13:08:23.088" v="86" actId="20577"/>
          <ac:spMkLst>
            <pc:docMk/>
            <pc:sldMk cId="3693005957" sldId="300"/>
            <ac:spMk id="7" creationId="{F0D31468-386B-4A1A-8ECA-B3014AD770F7}"/>
          </ac:spMkLst>
        </pc:spChg>
      </pc:sldChg>
      <pc:sldChg chg="modSp mod">
        <pc:chgData name="Ainslie Bradley" userId="cf0bf7ea-799c-42a9-bae9-2cd257c54eb6" providerId="ADAL" clId="{5ACF639B-AEBC-45C5-BD3B-4D6E9D646BF9}" dt="2025-03-21T13:09:45.786" v="106" actId="113"/>
        <pc:sldMkLst>
          <pc:docMk/>
          <pc:sldMk cId="3209650847" sldId="308"/>
        </pc:sldMkLst>
        <pc:spChg chg="mod">
          <ac:chgData name="Ainslie Bradley" userId="cf0bf7ea-799c-42a9-bae9-2cd257c54eb6" providerId="ADAL" clId="{5ACF639B-AEBC-45C5-BD3B-4D6E9D646BF9}" dt="2025-03-21T13:09:45.786" v="106" actId="113"/>
          <ac:spMkLst>
            <pc:docMk/>
            <pc:sldMk cId="3209650847" sldId="308"/>
            <ac:spMk id="5" creationId="{79A9E5BA-E0CE-E0A6-6C5A-EFE8DF7E2F3D}"/>
          </ac:spMkLst>
        </pc:spChg>
      </pc:sldChg>
    </pc:docChg>
  </pc:docChgLst>
  <pc:docChgLst>
    <pc:chgData name="Ainslie Bradley" userId="cf0bf7ea-799c-42a9-bae9-2cd257c54eb6" providerId="ADAL" clId="{58CD2F5F-6DE3-4F7A-BD15-9B34A3FEB727}"/>
    <pc:docChg chg="custSel mod delSld modSld">
      <pc:chgData name="Ainslie Bradley" userId="cf0bf7ea-799c-42a9-bae9-2cd257c54eb6" providerId="ADAL" clId="{58CD2F5F-6DE3-4F7A-BD15-9B34A3FEB727}" dt="2025-01-28T13:52:13.048" v="1215" actId="20577"/>
      <pc:docMkLst>
        <pc:docMk/>
      </pc:docMkLst>
      <pc:sldChg chg="addSp delSp modSp mod">
        <pc:chgData name="Ainslie Bradley" userId="cf0bf7ea-799c-42a9-bae9-2cd257c54eb6" providerId="ADAL" clId="{58CD2F5F-6DE3-4F7A-BD15-9B34A3FEB727}" dt="2024-12-27T12:39:30.298" v="1125" actId="20577"/>
        <pc:sldMkLst>
          <pc:docMk/>
          <pc:sldMk cId="57218788" sldId="283"/>
        </pc:sldMkLst>
        <pc:spChg chg="mod">
          <ac:chgData name="Ainslie Bradley" userId="cf0bf7ea-799c-42a9-bae9-2cd257c54eb6" providerId="ADAL" clId="{58CD2F5F-6DE3-4F7A-BD15-9B34A3FEB727}" dt="2024-12-27T09:36:36.032" v="604" actId="1076"/>
          <ac:spMkLst>
            <pc:docMk/>
            <pc:sldMk cId="57218788" sldId="283"/>
            <ac:spMk id="2" creationId="{4A813FF3-6D98-D818-FB63-AC584196F74C}"/>
          </ac:spMkLst>
        </pc:spChg>
        <pc:spChg chg="mod">
          <ac:chgData name="Ainslie Bradley" userId="cf0bf7ea-799c-42a9-bae9-2cd257c54eb6" providerId="ADAL" clId="{58CD2F5F-6DE3-4F7A-BD15-9B34A3FEB727}" dt="2024-12-27T09:36:41.333" v="605" actId="1076"/>
          <ac:spMkLst>
            <pc:docMk/>
            <pc:sldMk cId="57218788" sldId="283"/>
            <ac:spMk id="3" creationId="{0658C970-5B5D-D1BA-005E-CBAF0E55ED52}"/>
          </ac:spMkLst>
        </pc:spChg>
        <pc:spChg chg="mod">
          <ac:chgData name="Ainslie Bradley" userId="cf0bf7ea-799c-42a9-bae9-2cd257c54eb6" providerId="ADAL" clId="{58CD2F5F-6DE3-4F7A-BD15-9B34A3FEB727}" dt="2024-12-27T09:37:59.707" v="617" actId="1076"/>
          <ac:spMkLst>
            <pc:docMk/>
            <pc:sldMk cId="57218788" sldId="283"/>
            <ac:spMk id="4" creationId="{76E749A2-0140-EB20-E7F4-3E78F5E70418}"/>
          </ac:spMkLst>
        </pc:spChg>
        <pc:spChg chg="mod">
          <ac:chgData name="Ainslie Bradley" userId="cf0bf7ea-799c-42a9-bae9-2cd257c54eb6" providerId="ADAL" clId="{58CD2F5F-6DE3-4F7A-BD15-9B34A3FEB727}" dt="2024-12-27T09:37:21.046" v="611" actId="207"/>
          <ac:spMkLst>
            <pc:docMk/>
            <pc:sldMk cId="57218788" sldId="283"/>
            <ac:spMk id="6" creationId="{071588D8-25EB-D819-C489-01ED78A5C193}"/>
          </ac:spMkLst>
        </pc:spChg>
        <pc:spChg chg="mod">
          <ac:chgData name="Ainslie Bradley" userId="cf0bf7ea-799c-42a9-bae9-2cd257c54eb6" providerId="ADAL" clId="{58CD2F5F-6DE3-4F7A-BD15-9B34A3FEB727}" dt="2024-12-27T12:39:30.298" v="1125" actId="20577"/>
          <ac:spMkLst>
            <pc:docMk/>
            <pc:sldMk cId="57218788" sldId="283"/>
            <ac:spMk id="8" creationId="{0D1BD669-F8FA-143E-9814-6B3E60126B5A}"/>
          </ac:spMkLst>
        </pc:spChg>
        <pc:spChg chg="mod">
          <ac:chgData name="Ainslie Bradley" userId="cf0bf7ea-799c-42a9-bae9-2cd257c54eb6" providerId="ADAL" clId="{58CD2F5F-6DE3-4F7A-BD15-9B34A3FEB727}" dt="2024-12-27T09:37:53.315" v="616" actId="1076"/>
          <ac:spMkLst>
            <pc:docMk/>
            <pc:sldMk cId="57218788" sldId="283"/>
            <ac:spMk id="11" creationId="{EA2CDF45-770A-9210-A299-A569CBBD342F}"/>
          </ac:spMkLst>
        </pc:spChg>
        <pc:spChg chg="add mod">
          <ac:chgData name="Ainslie Bradley" userId="cf0bf7ea-799c-42a9-bae9-2cd257c54eb6" providerId="ADAL" clId="{58CD2F5F-6DE3-4F7A-BD15-9B34A3FEB727}" dt="2024-12-27T09:38:02.068" v="618" actId="1076"/>
          <ac:spMkLst>
            <pc:docMk/>
            <pc:sldMk cId="57218788" sldId="283"/>
            <ac:spMk id="29" creationId="{9D0850C0-4F0F-365C-EEFF-A435A29820D2}"/>
          </ac:spMkLst>
        </pc:spChg>
        <pc:spChg chg="add mod">
          <ac:chgData name="Ainslie Bradley" userId="cf0bf7ea-799c-42a9-bae9-2cd257c54eb6" providerId="ADAL" clId="{58CD2F5F-6DE3-4F7A-BD15-9B34A3FEB727}" dt="2024-12-27T09:38:07.568" v="619" actId="1076"/>
          <ac:spMkLst>
            <pc:docMk/>
            <pc:sldMk cId="57218788" sldId="283"/>
            <ac:spMk id="30" creationId="{DBEBE2E3-0180-0059-3707-2A1F5541A011}"/>
          </ac:spMkLst>
        </pc:spChg>
        <pc:cxnChg chg="mod">
          <ac:chgData name="Ainslie Bradley" userId="cf0bf7ea-799c-42a9-bae9-2cd257c54eb6" providerId="ADAL" clId="{58CD2F5F-6DE3-4F7A-BD15-9B34A3FEB727}" dt="2024-12-27T09:36:41.333" v="605" actId="1076"/>
          <ac:cxnSpMkLst>
            <pc:docMk/>
            <pc:sldMk cId="57218788" sldId="283"/>
            <ac:cxnSpMk id="7" creationId="{9844A910-38A9-1BE0-A5C8-16EBD0DDAB9C}"/>
          </ac:cxnSpMkLst>
        </pc:cxnChg>
        <pc:cxnChg chg="add mod">
          <ac:chgData name="Ainslie Bradley" userId="cf0bf7ea-799c-42a9-bae9-2cd257c54eb6" providerId="ADAL" clId="{58CD2F5F-6DE3-4F7A-BD15-9B34A3FEB727}" dt="2024-12-27T09:38:02.068" v="618" actId="1076"/>
          <ac:cxnSpMkLst>
            <pc:docMk/>
            <pc:sldMk cId="57218788" sldId="283"/>
            <ac:cxnSpMk id="32" creationId="{FAA38054-E76D-D0F7-4CCE-0DDDB0F9E185}"/>
          </ac:cxnSpMkLst>
        </pc:cxnChg>
        <pc:cxnChg chg="add mod">
          <ac:chgData name="Ainslie Bradley" userId="cf0bf7ea-799c-42a9-bae9-2cd257c54eb6" providerId="ADAL" clId="{58CD2F5F-6DE3-4F7A-BD15-9B34A3FEB727}" dt="2024-12-27T09:38:07.568" v="619" actId="1076"/>
          <ac:cxnSpMkLst>
            <pc:docMk/>
            <pc:sldMk cId="57218788" sldId="283"/>
            <ac:cxnSpMk id="34" creationId="{B41ED7D1-A1BC-DC49-7ACB-C6186972BF5A}"/>
          </ac:cxnSpMkLst>
        </pc:cxnChg>
        <pc:cxnChg chg="add mod">
          <ac:chgData name="Ainslie Bradley" userId="cf0bf7ea-799c-42a9-bae9-2cd257c54eb6" providerId="ADAL" clId="{58CD2F5F-6DE3-4F7A-BD15-9B34A3FEB727}" dt="2024-12-27T09:39:35.616" v="627" actId="13822"/>
          <ac:cxnSpMkLst>
            <pc:docMk/>
            <pc:sldMk cId="57218788" sldId="283"/>
            <ac:cxnSpMk id="49" creationId="{AA640030-BE77-6EBB-0DED-49491D79CA4C}"/>
          </ac:cxnSpMkLst>
        </pc:cxnChg>
        <pc:cxnChg chg="add mod">
          <ac:chgData name="Ainslie Bradley" userId="cf0bf7ea-799c-42a9-bae9-2cd257c54eb6" providerId="ADAL" clId="{58CD2F5F-6DE3-4F7A-BD15-9B34A3FEB727}" dt="2024-12-27T09:39:50.194" v="629" actId="13822"/>
          <ac:cxnSpMkLst>
            <pc:docMk/>
            <pc:sldMk cId="57218788" sldId="283"/>
            <ac:cxnSpMk id="51" creationId="{828EEB52-B36D-938B-681F-B5B4E9E9D2EC}"/>
          </ac:cxnSpMkLst>
        </pc:cxnChg>
        <pc:cxnChg chg="add mod">
          <ac:chgData name="Ainslie Bradley" userId="cf0bf7ea-799c-42a9-bae9-2cd257c54eb6" providerId="ADAL" clId="{58CD2F5F-6DE3-4F7A-BD15-9B34A3FEB727}" dt="2024-12-27T09:40:55.066" v="636" actId="692"/>
          <ac:cxnSpMkLst>
            <pc:docMk/>
            <pc:sldMk cId="57218788" sldId="283"/>
            <ac:cxnSpMk id="53" creationId="{437479AF-D2C4-8EA6-89B7-7681A0002753}"/>
          </ac:cxnSpMkLst>
        </pc:cxnChg>
        <pc:cxnChg chg="add mod">
          <ac:chgData name="Ainslie Bradley" userId="cf0bf7ea-799c-42a9-bae9-2cd257c54eb6" providerId="ADAL" clId="{58CD2F5F-6DE3-4F7A-BD15-9B34A3FEB727}" dt="2024-12-27T09:40:59.110" v="637" actId="692"/>
          <ac:cxnSpMkLst>
            <pc:docMk/>
            <pc:sldMk cId="57218788" sldId="283"/>
            <ac:cxnSpMk id="57" creationId="{4B4473F6-A55F-3A52-EE7D-D4AC5EF9EB95}"/>
          </ac:cxnSpMkLst>
        </pc:cxnChg>
        <pc:cxnChg chg="add mod">
          <ac:chgData name="Ainslie Bradley" userId="cf0bf7ea-799c-42a9-bae9-2cd257c54eb6" providerId="ADAL" clId="{58CD2F5F-6DE3-4F7A-BD15-9B34A3FEB727}" dt="2024-12-27T09:40:48.376" v="635" actId="692"/>
          <ac:cxnSpMkLst>
            <pc:docMk/>
            <pc:sldMk cId="57218788" sldId="283"/>
            <ac:cxnSpMk id="59" creationId="{080A8198-B1EA-3D53-00DD-E362B96217F1}"/>
          </ac:cxnSpMkLst>
        </pc:cxnChg>
      </pc:sldChg>
      <pc:sldChg chg="modSp del mod">
        <pc:chgData name="Ainslie Bradley" userId="cf0bf7ea-799c-42a9-bae9-2cd257c54eb6" providerId="ADAL" clId="{58CD2F5F-6DE3-4F7A-BD15-9B34A3FEB727}" dt="2025-01-14T13:52:28.528" v="1163" actId="20577"/>
        <pc:sldMkLst>
          <pc:docMk/>
          <pc:sldMk cId="1058346331" sldId="285"/>
        </pc:sldMkLst>
        <pc:spChg chg="mod">
          <ac:chgData name="Ainslie Bradley" userId="cf0bf7ea-799c-42a9-bae9-2cd257c54eb6" providerId="ADAL" clId="{58CD2F5F-6DE3-4F7A-BD15-9B34A3FEB727}" dt="2025-01-14T13:52:28.528" v="1163" actId="20577"/>
          <ac:spMkLst>
            <pc:docMk/>
            <pc:sldMk cId="1058346331" sldId="285"/>
            <ac:spMk id="8" creationId="{619B6A0B-1B81-972F-AB73-9865BCE66301}"/>
          </ac:spMkLst>
        </pc:spChg>
      </pc:sldChg>
      <pc:sldChg chg="modSp mod">
        <pc:chgData name="Ainslie Bradley" userId="cf0bf7ea-799c-42a9-bae9-2cd257c54eb6" providerId="ADAL" clId="{58CD2F5F-6DE3-4F7A-BD15-9B34A3FEB727}" dt="2024-12-27T09:51:00.107" v="1116" actId="20577"/>
        <pc:sldMkLst>
          <pc:docMk/>
          <pc:sldMk cId="946210017" sldId="295"/>
        </pc:sldMkLst>
        <pc:spChg chg="mod">
          <ac:chgData name="Ainslie Bradley" userId="cf0bf7ea-799c-42a9-bae9-2cd257c54eb6" providerId="ADAL" clId="{58CD2F5F-6DE3-4F7A-BD15-9B34A3FEB727}" dt="2024-12-27T09:51:00.107" v="1116" actId="20577"/>
          <ac:spMkLst>
            <pc:docMk/>
            <pc:sldMk cId="946210017" sldId="295"/>
            <ac:spMk id="8" creationId="{619B6A0B-1B81-972F-AB73-9865BCE66301}"/>
          </ac:spMkLst>
        </pc:spChg>
      </pc:sldChg>
      <pc:sldChg chg="modSp mod">
        <pc:chgData name="Ainslie Bradley" userId="cf0bf7ea-799c-42a9-bae9-2cd257c54eb6" providerId="ADAL" clId="{58CD2F5F-6DE3-4F7A-BD15-9B34A3FEB727}" dt="2025-01-28T13:52:13.048" v="1215" actId="20577"/>
        <pc:sldMkLst>
          <pc:docMk/>
          <pc:sldMk cId="3693005957" sldId="300"/>
        </pc:sldMkLst>
        <pc:spChg chg="mod">
          <ac:chgData name="Ainslie Bradley" userId="cf0bf7ea-799c-42a9-bae9-2cd257c54eb6" providerId="ADAL" clId="{58CD2F5F-6DE3-4F7A-BD15-9B34A3FEB727}" dt="2025-01-28T13:52:13.048" v="1215" actId="20577"/>
          <ac:spMkLst>
            <pc:docMk/>
            <pc:sldMk cId="3693005957" sldId="300"/>
            <ac:spMk id="7" creationId="{F0D31468-386B-4A1A-8ECA-B3014AD770F7}"/>
          </ac:spMkLst>
        </pc:spChg>
      </pc:sldChg>
      <pc:sldChg chg="del">
        <pc:chgData name="Ainslie Bradley" userId="cf0bf7ea-799c-42a9-bae9-2cd257c54eb6" providerId="ADAL" clId="{58CD2F5F-6DE3-4F7A-BD15-9B34A3FEB727}" dt="2024-12-27T09:47:39.480" v="782" actId="2696"/>
        <pc:sldMkLst>
          <pc:docMk/>
          <pc:sldMk cId="2899946484" sldId="304"/>
        </pc:sldMkLst>
      </pc:sldChg>
      <pc:sldChg chg="modSp mod">
        <pc:chgData name="Ainslie Bradley" userId="cf0bf7ea-799c-42a9-bae9-2cd257c54eb6" providerId="ADAL" clId="{58CD2F5F-6DE3-4F7A-BD15-9B34A3FEB727}" dt="2024-12-27T09:28:29.711" v="95" actId="20577"/>
        <pc:sldMkLst>
          <pc:docMk/>
          <pc:sldMk cId="2303596187" sldId="305"/>
        </pc:sldMkLst>
        <pc:spChg chg="mod">
          <ac:chgData name="Ainslie Bradley" userId="cf0bf7ea-799c-42a9-bae9-2cd257c54eb6" providerId="ADAL" clId="{58CD2F5F-6DE3-4F7A-BD15-9B34A3FEB727}" dt="2024-12-27T09:28:29.711" v="95" actId="20577"/>
          <ac:spMkLst>
            <pc:docMk/>
            <pc:sldMk cId="2303596187" sldId="305"/>
            <ac:spMk id="2" creationId="{B3ABBA8C-6821-060A-9D0E-6852CC324C47}"/>
          </ac:spMkLst>
        </pc:spChg>
      </pc:sldChg>
      <pc:sldChg chg="del">
        <pc:chgData name="Ainslie Bradley" userId="cf0bf7ea-799c-42a9-bae9-2cd257c54eb6" providerId="ADAL" clId="{58CD2F5F-6DE3-4F7A-BD15-9B34A3FEB727}" dt="2024-12-27T09:46:07.263" v="765" actId="2696"/>
        <pc:sldMkLst>
          <pc:docMk/>
          <pc:sldMk cId="3185734724" sldId="306"/>
        </pc:sldMkLst>
      </pc:sldChg>
      <pc:sldChg chg="del">
        <pc:chgData name="Ainslie Bradley" userId="cf0bf7ea-799c-42a9-bae9-2cd257c54eb6" providerId="ADAL" clId="{58CD2F5F-6DE3-4F7A-BD15-9B34A3FEB727}" dt="2024-12-27T09:45:43.735" v="764" actId="2696"/>
        <pc:sldMkLst>
          <pc:docMk/>
          <pc:sldMk cId="3466918221" sldId="307"/>
        </pc:sldMkLst>
      </pc:sldChg>
      <pc:sldChg chg="modSp mod">
        <pc:chgData name="Ainslie Bradley" userId="cf0bf7ea-799c-42a9-bae9-2cd257c54eb6" providerId="ADAL" clId="{58CD2F5F-6DE3-4F7A-BD15-9B34A3FEB727}" dt="2024-12-27T09:47:13.922" v="781" actId="20577"/>
        <pc:sldMkLst>
          <pc:docMk/>
          <pc:sldMk cId="3209650847" sldId="308"/>
        </pc:sldMkLst>
        <pc:spChg chg="mod">
          <ac:chgData name="Ainslie Bradley" userId="cf0bf7ea-799c-42a9-bae9-2cd257c54eb6" providerId="ADAL" clId="{58CD2F5F-6DE3-4F7A-BD15-9B34A3FEB727}" dt="2024-12-27T09:47:13.922" v="781" actId="20577"/>
          <ac:spMkLst>
            <pc:docMk/>
            <pc:sldMk cId="3209650847" sldId="308"/>
            <ac:spMk id="5" creationId="{79A9E5BA-E0CE-E0A6-6C5A-EFE8DF7E2F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21/03/2025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3/21/2025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3/21/2025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Property Maintenance and Health &amp; Safety Manager</a:t>
            </a:r>
            <a:br>
              <a:rPr lang="en-US" sz="4400" dirty="0">
                <a:latin typeface="Tiempos Headline Regular" panose="02020503060303060403" pitchFamily="18" charset="0"/>
              </a:rPr>
            </a:br>
            <a:r>
              <a:rPr lang="en-US" sz="1800" dirty="0">
                <a:latin typeface="TWK Lausanne 350" panose="02000503040000020004" pitchFamily="50" charset="0"/>
              </a:rPr>
              <a:t>(December 2024)</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5678478"/>
          </a:xfrm>
          <a:prstGeom prst="rect">
            <a:avLst/>
          </a:prstGeom>
          <a:noFill/>
        </p:spPr>
        <p:txBody>
          <a:bodyPr wrap="square" rtlCol="0">
            <a:spAutoFit/>
          </a:bodyPr>
          <a:lstStyle/>
          <a:p>
            <a:pPr marL="171450" indent="-171450">
              <a:lnSpc>
                <a:spcPct val="100000"/>
              </a:lnSpc>
              <a:spcBef>
                <a:spcPts val="600"/>
              </a:spcBef>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Recognised technical background with experience of </a:t>
            </a:r>
            <a:r>
              <a:rPr lang="en-GB" sz="1200" dirty="0">
                <a:latin typeface="TWK Lausanne 350" panose="02000503040000020004" pitchFamily="50" charset="0"/>
                <a:ea typeface="Calibri" panose="020F0502020204030204" pitchFamily="34" charset="0"/>
                <a:cs typeface="Times New Roman" panose="02020603050405020304" pitchFamily="18" charset="0"/>
              </a:rPr>
              <a:t>Facilities Management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Bef>
                <a:spcPts val="600"/>
              </a:spcBef>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Strong PC literacy with experience of extracting , collating and presenting performance data. </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Experience of using a CAFM system</a:t>
            </a:r>
          </a:p>
          <a:p>
            <a:pPr marL="171450" indent="-171450">
              <a:lnSpc>
                <a:spcPct val="100000"/>
              </a:lnSpc>
              <a:spcBef>
                <a:spcPts val="600"/>
              </a:spcBef>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Proven experience in a similar role , blending maintenance and contractor management along with health and safety oversight.</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Strong health and safety regulations and risk management practices.</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Strong problem-solving skills and the ability to handle a variety of maintenance issues.</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Excellent organisational and administrative skills.</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Effective communication skills for liaising with contractors and team members .</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Ability to work independently and as part of a team.</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Experience of leading an internal team.</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Strong results standards  focus takes accountability for own performance and that of the team.</a:t>
            </a:r>
          </a:p>
          <a:p>
            <a:pPr marL="171450" indent="-171450">
              <a:lnSpc>
                <a:spcPct val="100000"/>
              </a:lnSpc>
              <a:spcBef>
                <a:spcPts val="600"/>
              </a:spcBef>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Experience of managing budgets</a:t>
            </a:r>
          </a:p>
          <a:p>
            <a:pPr marL="171450" indent="-171450">
              <a:lnSpc>
                <a:spcPct val="100000"/>
              </a:lnSpc>
              <a:spcBef>
                <a:spcPts val="600"/>
              </a:spcBef>
              <a:buFont typeface="Symbol" panose="05050102010706020507" pitchFamily="18" charset="2"/>
              <a:buChar char="®"/>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Full UK drivers’ licence &amp; use of own vehicle for business use</a:t>
            </a:r>
          </a:p>
          <a:p>
            <a:pPr>
              <a:lnSpc>
                <a:spcPct val="100000"/>
              </a:lnSpc>
              <a:spcBef>
                <a:spcPts val="0"/>
              </a:spcBef>
            </a:pPr>
            <a:r>
              <a:rPr lang="en-GB" sz="1200" dirty="0">
                <a:latin typeface="TWK Lausanne 350" panose="02000503040000020004" pitchFamily="50" charset="0"/>
                <a:ea typeface="Aptos" panose="020B0004020202020204" pitchFamily="34" charset="0"/>
                <a:cs typeface="Times New Roman" panose="02020603050405020304" pitchFamily="18" charset="0"/>
              </a:rPr>
              <a:t>(Note: Employees must hold insurance that covers domestic  and business use).</a:t>
            </a:r>
          </a:p>
          <a:p>
            <a:pPr>
              <a:lnSpc>
                <a:spcPct val="100000"/>
              </a:lnSpc>
              <a:spcBef>
                <a:spcPts val="600"/>
              </a:spcBef>
            </a:pPr>
            <a:r>
              <a:rPr lang="en-GB" sz="1200" b="1" dirty="0">
                <a:latin typeface="Tiempos Headline Regular" panose="02020503060303060403" pitchFamily="18" charset="0"/>
              </a:rPr>
              <a:t>Desirable skills and experience</a:t>
            </a:r>
          </a:p>
          <a:p>
            <a:pPr marL="171450" indent="-171450">
              <a:lnSpc>
                <a:spcPct val="100000"/>
              </a:lnSpc>
              <a:spcBef>
                <a:spcPts val="600"/>
              </a:spcBef>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IOSH or NEBOSH qualified. </a:t>
            </a:r>
          </a:p>
          <a:p>
            <a:pPr marL="171450" indent="-171450">
              <a:lnSpc>
                <a:spcPct val="100000"/>
              </a:lnSpc>
              <a:spcBef>
                <a:spcPts val="600"/>
              </a:spcBef>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Membership of CIBSE, BIFM or equivalent</a:t>
            </a:r>
          </a:p>
        </p:txBody>
      </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733860"/>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34-38 (£37,545 - £41,583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Head of Property</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worked Monday to Friday, flexibly between the hours of 8.00am and 6.00pm, depending on the needs of the service, with 1-hour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a:t>
            </a:r>
            <a:r>
              <a:rPr lang="en-GB" sz="1200" dirty="0">
                <a:latin typeface="TWK Lausanne 350" panose="02000503040000020004" pitchFamily="50" charset="0"/>
                <a:ea typeface="Calibri" panose="020F0502020204030204" pitchFamily="34" charset="0"/>
                <a:cs typeface="Times New Roman" panose="02020603050405020304" pitchFamily="18" charset="0"/>
              </a:rPr>
              <a:t>l be Rosemount Business Park, Charles Street, Glasgow, G21 2QA.</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Friday 4</a:t>
            </a:r>
            <a:r>
              <a:rPr lang="en-GB" sz="1400" baseline="30000" dirty="0">
                <a:latin typeface="TWK Lausanne 350" panose="02000503040000020004" pitchFamily="50" charset="0"/>
              </a:rPr>
              <a:t>th</a:t>
            </a:r>
            <a:r>
              <a:rPr lang="en-GB" sz="1400" dirty="0">
                <a:latin typeface="TWK Lausanne 350" panose="02000503040000020004" pitchFamily="50" charset="0"/>
              </a:rPr>
              <a:t> April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2062103"/>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Property Maintenance and</a:t>
            </a:r>
          </a:p>
          <a:p>
            <a:r>
              <a:rPr lang="en-GB" sz="3200" dirty="0">
                <a:latin typeface="Tiempos Headline Regular" panose="02020503060303060403" pitchFamily="18" charset="0"/>
              </a:rPr>
              <a:t>Health &amp; Safety Manager</a:t>
            </a:r>
            <a:r>
              <a:rPr lang="en-GB" sz="3200" dirty="0">
                <a:solidFill>
                  <a:srgbClr val="FF0000"/>
                </a:solidFill>
                <a:latin typeface="Tiempos Headline Regular" panose="02020503060303060403" pitchFamily="18" charset="0"/>
              </a:rPr>
              <a:t>	</a:t>
            </a:r>
          </a:p>
          <a:p>
            <a:endParaRPr lang="en-GB" sz="3200" dirty="0">
              <a:solidFill>
                <a:srgbClr val="FF0000"/>
              </a:solidFill>
              <a:latin typeface="Tiempos Headline Regular" panose="02020503060303060403" pitchFamily="18" charset="0"/>
            </a:endParaRP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5262979"/>
          </a:xfrm>
          <a:prstGeom prst="rect">
            <a:avLst/>
          </a:prstGeom>
          <a:noFill/>
        </p:spPr>
        <p:txBody>
          <a:bodyPr wrap="square">
            <a:spAutoFit/>
          </a:bodyPr>
          <a:lstStyle/>
          <a:p>
            <a:r>
              <a:rPr lang="en-GB" sz="1400" dirty="0">
                <a:latin typeface="TWK Lausanne 350" panose="02000503040000020004" pitchFamily="50" charset="0"/>
              </a:rPr>
              <a:t>The property team is responsible for the management of the portfolio of over 400 properties across the Glasgow area, as well as Orkney/Inverness/Edinburgh. The team includes property Administrators, Maintenance Workers, Technicians, Painters and Joiner.</a:t>
            </a:r>
          </a:p>
          <a:p>
            <a:r>
              <a:rPr lang="en-GB" sz="1400" dirty="0">
                <a:latin typeface="TWK Lausanne 350" panose="02000503040000020004" pitchFamily="50" charset="0"/>
              </a:rPr>
              <a:t>There is also an Admin Supervisor and a Maintenance Supervisor .</a:t>
            </a:r>
          </a:p>
          <a:p>
            <a:endParaRPr lang="en-GB" sz="1400" dirty="0">
              <a:latin typeface="TWK Lausanne 350" panose="02000503040000020004" pitchFamily="50" charset="0"/>
            </a:endParaRPr>
          </a:p>
          <a:p>
            <a:r>
              <a:rPr lang="en-GB" sz="1400" dirty="0">
                <a:latin typeface="TWK Lausanne 350" panose="02000503040000020004" pitchFamily="50" charset="0"/>
              </a:rPr>
              <a:t>The Property Maintenance/Health &amp; Safety Manager will oversee the day-to-day operations of the team via the  Property Maintenance Supervisor. This role will also involve covering for the Head of property during holiday periods or meetings that cannot be attended.</a:t>
            </a:r>
          </a:p>
          <a:p>
            <a:endParaRPr lang="en-GB" sz="1400" dirty="0">
              <a:latin typeface="TWK Lausanne 350" panose="02000503040000020004" pitchFamily="50" charset="0"/>
            </a:endParaRPr>
          </a:p>
          <a:p>
            <a:r>
              <a:rPr lang="en-GB" sz="1400" dirty="0">
                <a:latin typeface="TWK Lausanne 350" panose="02000503040000020004" pitchFamily="50" charset="0"/>
              </a:rPr>
              <a:t>The health and safety element will feed into the wider organisation and will be the go-to person for anything health and safety related that the programmes need to have reviewed. Working closely with the audit and risk team to highlight where there are any potential risks to the wider organisation/programmes.</a:t>
            </a:r>
          </a:p>
          <a:p>
            <a:endParaRPr lang="en-GB" sz="1400" dirty="0">
              <a:latin typeface="TWK Lausanne 350" panose="02000503040000020004" pitchFamily="50" charset="0"/>
            </a:endParaRPr>
          </a:p>
          <a:p>
            <a:r>
              <a:rPr lang="en-GB" sz="1400" dirty="0">
                <a:latin typeface="TWK Lausanne 350" panose="02000503040000020004" pitchFamily="50" charset="0"/>
              </a:rPr>
              <a:t>Looking for areas of improvement within the property structure, working alongside the Head of Property to deliver on the yearly business plan.</a:t>
            </a:r>
          </a:p>
        </p:txBody>
      </p:sp>
      <p:sp>
        <p:nvSpPr>
          <p:cNvPr id="2" name="Rectangle 1">
            <a:extLst>
              <a:ext uri="{FF2B5EF4-FFF2-40B4-BE49-F238E27FC236}">
                <a16:creationId xmlns:a16="http://schemas.microsoft.com/office/drawing/2014/main" id="{4A813FF3-6D98-D818-FB63-AC584196F74C}"/>
              </a:ext>
            </a:extLst>
          </p:cNvPr>
          <p:cNvSpPr/>
          <p:nvPr/>
        </p:nvSpPr>
        <p:spPr>
          <a:xfrm>
            <a:off x="1760557" y="193375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305291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Maintenance and Health &amp; Safety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3074627" y="426877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2" y="2663687"/>
            <a:ext cx="4" cy="389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378929" y="4268771"/>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Administration Supervisor </a:t>
            </a:r>
            <a:r>
              <a:rPr lang="en-GB" dirty="0">
                <a:solidFill>
                  <a:schemeClr val="tx1"/>
                </a:solidFill>
              </a:rPr>
              <a:t>	</a:t>
            </a:r>
          </a:p>
        </p:txBody>
      </p:sp>
      <p:sp>
        <p:nvSpPr>
          <p:cNvPr id="29" name="Rectangle 28">
            <a:extLst>
              <a:ext uri="{FF2B5EF4-FFF2-40B4-BE49-F238E27FC236}">
                <a16:creationId xmlns:a16="http://schemas.microsoft.com/office/drawing/2014/main" id="{9D0850C0-4F0F-365C-EEFF-A435A29820D2}"/>
              </a:ext>
            </a:extLst>
          </p:cNvPr>
          <p:cNvSpPr/>
          <p:nvPr/>
        </p:nvSpPr>
        <p:spPr>
          <a:xfrm>
            <a:off x="378928" y="540736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Administrators</a:t>
            </a:r>
          </a:p>
        </p:txBody>
      </p:sp>
      <p:sp>
        <p:nvSpPr>
          <p:cNvPr id="30" name="Rectangle 29">
            <a:extLst>
              <a:ext uri="{FF2B5EF4-FFF2-40B4-BE49-F238E27FC236}">
                <a16:creationId xmlns:a16="http://schemas.microsoft.com/office/drawing/2014/main" id="{DBEBE2E3-0180-0059-3707-2A1F5541A011}"/>
              </a:ext>
            </a:extLst>
          </p:cNvPr>
          <p:cNvSpPr/>
          <p:nvPr/>
        </p:nvSpPr>
        <p:spPr>
          <a:xfrm>
            <a:off x="3074627" y="543780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Technicians,  Maintenance Workers, Joiner, Painters</a:t>
            </a:r>
          </a:p>
        </p:txBody>
      </p:sp>
      <p:cxnSp>
        <p:nvCxnSpPr>
          <p:cNvPr id="32" name="Straight Arrow Connector 31">
            <a:extLst>
              <a:ext uri="{FF2B5EF4-FFF2-40B4-BE49-F238E27FC236}">
                <a16:creationId xmlns:a16="http://schemas.microsoft.com/office/drawing/2014/main" id="{FAA38054-E76D-D0F7-4CCE-0DDDB0F9E185}"/>
              </a:ext>
            </a:extLst>
          </p:cNvPr>
          <p:cNvCxnSpPr>
            <a:stCxn id="11" idx="2"/>
            <a:endCxn id="29" idx="0"/>
          </p:cNvCxnSpPr>
          <p:nvPr/>
        </p:nvCxnSpPr>
        <p:spPr>
          <a:xfrm flipH="1">
            <a:off x="1266033" y="4998703"/>
            <a:ext cx="1" cy="4086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41ED7D1-A1BC-DC49-7ACB-C6186972BF5A}"/>
              </a:ext>
            </a:extLst>
          </p:cNvPr>
          <p:cNvCxnSpPr>
            <a:stCxn id="4" idx="2"/>
            <a:endCxn id="30" idx="0"/>
          </p:cNvCxnSpPr>
          <p:nvPr/>
        </p:nvCxnSpPr>
        <p:spPr>
          <a:xfrm>
            <a:off x="3961732" y="4998703"/>
            <a:ext cx="0" cy="4390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A640030-BE77-6EBB-0DED-49491D79CA4C}"/>
              </a:ext>
            </a:extLst>
          </p:cNvPr>
          <p:cNvCxnSpPr>
            <a:stCxn id="3" idx="2"/>
          </p:cNvCxnSpPr>
          <p:nvPr/>
        </p:nvCxnSpPr>
        <p:spPr>
          <a:xfrm flipH="1">
            <a:off x="2647661" y="3782850"/>
            <a:ext cx="5" cy="188649"/>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828EEB52-B36D-938B-681F-B5B4E9E9D2EC}"/>
              </a:ext>
            </a:extLst>
          </p:cNvPr>
          <p:cNvCxnSpPr/>
          <p:nvPr/>
        </p:nvCxnSpPr>
        <p:spPr>
          <a:xfrm flipH="1">
            <a:off x="1266034" y="3995858"/>
            <a:ext cx="1381632" cy="0"/>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437479AF-D2C4-8EA6-89B7-7681A0002753}"/>
              </a:ext>
            </a:extLst>
          </p:cNvPr>
          <p:cNvCxnSpPr/>
          <p:nvPr/>
        </p:nvCxnSpPr>
        <p:spPr>
          <a:xfrm>
            <a:off x="2647661" y="3995858"/>
            <a:ext cx="13140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B4473F6-A55F-3A52-EE7D-D4AC5EF9EB95}"/>
              </a:ext>
            </a:extLst>
          </p:cNvPr>
          <p:cNvCxnSpPr>
            <a:endCxn id="4" idx="0"/>
          </p:cNvCxnSpPr>
          <p:nvPr/>
        </p:nvCxnSpPr>
        <p:spPr>
          <a:xfrm>
            <a:off x="3961731" y="3995858"/>
            <a:ext cx="1" cy="2729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80A8198-B1EA-3D53-00DD-E362B96217F1}"/>
              </a:ext>
            </a:extLst>
          </p:cNvPr>
          <p:cNvCxnSpPr>
            <a:endCxn id="11" idx="0"/>
          </p:cNvCxnSpPr>
          <p:nvPr/>
        </p:nvCxnSpPr>
        <p:spPr>
          <a:xfrm>
            <a:off x="1266032" y="3995858"/>
            <a:ext cx="2" cy="2729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5" y="1061034"/>
            <a:ext cx="10912731" cy="5807231"/>
          </a:xfrm>
          <a:prstGeom prst="rect">
            <a:avLst/>
          </a:prstGeom>
          <a:noFill/>
        </p:spPr>
        <p:txBody>
          <a:bodyPr wrap="square">
            <a:spAutoFit/>
          </a:bodyPr>
          <a:lstStyle/>
          <a:p>
            <a:pPr lvl="0">
              <a:lnSpc>
                <a:spcPct val="107000"/>
              </a:lnSpc>
              <a:buSzPts val="1000"/>
            </a:pPr>
            <a:r>
              <a:rPr lang="en-GB" sz="1200" b="1" dirty="0">
                <a:effectLst/>
                <a:latin typeface="TWK Lausanne 350" panose="02000503040000020004" pitchFamily="50" charset="0"/>
                <a:ea typeface="Calibri" panose="020F0502020204030204" pitchFamily="34" charset="0"/>
                <a:cs typeface="Times New Roman" panose="02020603050405020304" pitchFamily="18" charset="0"/>
              </a:rPr>
              <a:t>Maintenance Management</a:t>
            </a:r>
          </a:p>
          <a:p>
            <a:pPr marL="342900" lvl="0" indent="-342900">
              <a:lnSpc>
                <a:spcPct val="107000"/>
              </a:lnSpc>
              <a:buSzPts val="1000"/>
              <a:buFont typeface="Wingdings" panose="05000000000000000000" pitchFamily="2" charset="2"/>
              <a:buChar char="Ø"/>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Lead the day </a:t>
            </a: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to </a:t>
            </a: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day property function while supporting the supervisor and internal colleagues in the property team </a:t>
            </a:r>
          </a:p>
          <a:p>
            <a:pPr marL="342900" lvl="0" indent="-342900">
              <a:lnSpc>
                <a:spcPct val="107000"/>
              </a:lnSpc>
              <a:buSzPts val="1000"/>
              <a:buFont typeface="Wingdings" panose="05000000000000000000" pitchFamily="2" charset="2"/>
              <a:buChar char="Ø"/>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Meet and set up contracts with external contractors , build rapport and relationship with external contractors , reviewing works and scheduling review meetings. </a:t>
            </a:r>
          </a:p>
          <a:p>
            <a:pPr marL="342900" lvl="0" indent="-34290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Co-ordinate and oversee maintenance schedules and preventative maintenance plans. </a:t>
            </a:r>
            <a:endPar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marL="342900" indent="-342900">
              <a:lnSpc>
                <a:spcPct val="107000"/>
              </a:lnSpc>
              <a:buSzPts val="1000"/>
              <a:buFont typeface="Wingdings" panose="05000000000000000000" pitchFamily="2" charset="2"/>
              <a:buChar char="Ø"/>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Liaise with </a:t>
            </a: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co</a:t>
            </a: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ntractors to ensure timely completion of works and maintenance tasks. </a:t>
            </a:r>
          </a:p>
          <a:p>
            <a:pPr marL="342900" indent="-34290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Maintain records of all maintenance activities and contractor agreements. </a:t>
            </a:r>
          </a:p>
          <a:p>
            <a:pPr marL="342900" indent="-34290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Regular updates to Head of Property on all maintenance activities both internal and external .</a:t>
            </a:r>
          </a:p>
          <a:p>
            <a:pPr marL="342900" lvl="0" indent="-34290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Ensure services are delivered in line with the legislative and regulatory standards whilst meeting service level agreements . In addition you will be required to complete a schedule of compliance audits in a timely fashion , taking corrective action as required whilst driving process and supporting the training of all direct reports. </a:t>
            </a:r>
          </a:p>
          <a:p>
            <a:pPr marL="342900" lvl="0" indent="-34290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Ensure all tools and equipment necessary are available to deliver both reactive and planned works. </a:t>
            </a:r>
          </a:p>
          <a:p>
            <a:pPr marL="342900" indent="-34290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Ensure under performance against KPIs is understood and action plans are in place to drive improvement, deliver progress reports </a:t>
            </a:r>
          </a:p>
          <a:p>
            <a:pPr marL="342900" indent="-342900">
              <a:lnSpc>
                <a:spcPct val="107000"/>
              </a:lnSpc>
              <a:buSzPts val="1000"/>
              <a:buFont typeface="Wingdings" panose="05000000000000000000" pitchFamily="2" charset="2"/>
              <a:buChar char="Ø"/>
            </a:pPr>
            <a:r>
              <a:rPr lang="en-US" sz="1200" dirty="0">
                <a:latin typeface="TWK Lausanne 350" panose="02000503040000020004" pitchFamily="50" charset="0"/>
                <a:ea typeface="Times New Roman" panose="02020603050405020304" pitchFamily="18" charset="0"/>
                <a:cs typeface="Arial" panose="020B0604020202020204" pitchFamily="34" charset="0"/>
              </a:rPr>
              <a:t>Hold regular team meetings/121s with direct reports.</a:t>
            </a:r>
          </a:p>
          <a:p>
            <a:pPr marL="342900" lvl="0" indent="-342900">
              <a:lnSpc>
                <a:spcPct val="107000"/>
              </a:lnSpc>
              <a:buSzPts val="1000"/>
              <a:buFont typeface="Wingdings" panose="05000000000000000000" pitchFamily="2" charset="2"/>
              <a:buChar char="Ø"/>
            </a:pPr>
            <a:r>
              <a:rPr lang="en-US" sz="1200" dirty="0" err="1">
                <a:latin typeface="TWK Lausanne 350" panose="02000503040000020004" pitchFamily="50" charset="0"/>
                <a:ea typeface="Times New Roman" panose="02020603050405020304" pitchFamily="18" charset="0"/>
                <a:cs typeface="Arial" panose="020B0604020202020204" pitchFamily="34" charset="0"/>
              </a:rPr>
              <a:t>Deputise</a:t>
            </a:r>
            <a:r>
              <a:rPr lang="en-US" sz="1200" dirty="0">
                <a:latin typeface="TWK Lausanne 350" panose="02000503040000020004" pitchFamily="50" charset="0"/>
                <a:ea typeface="Times New Roman" panose="02020603050405020304" pitchFamily="18" charset="0"/>
                <a:cs typeface="Arial" panose="020B0604020202020204" pitchFamily="34" charset="0"/>
              </a:rPr>
              <a:t> for the Head of Property when required</a:t>
            </a:r>
          </a:p>
          <a:p>
            <a:pPr lvl="0">
              <a:lnSpc>
                <a:spcPct val="107000"/>
              </a:lnSpc>
              <a:buSzPts val="1000"/>
            </a:pPr>
            <a:endParaRPr lang="en-US" sz="1200" dirty="0">
              <a:latin typeface="TWK Lausanne 350" panose="02000503040000020004" pitchFamily="50" charset="0"/>
              <a:ea typeface="Times New Roman" panose="02020603050405020304" pitchFamily="18" charset="0"/>
              <a:cs typeface="Arial" panose="020B0604020202020204" pitchFamily="34" charset="0"/>
            </a:endParaRPr>
          </a:p>
          <a:p>
            <a:pPr lvl="0">
              <a:lnSpc>
                <a:spcPct val="107000"/>
              </a:lnSpc>
              <a:buSzPts val="1000"/>
            </a:pPr>
            <a:r>
              <a:rPr lang="en-US" sz="1200" b="1"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Health and safety compliance.</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Ensure all activities comply with the relevant health and safety legislation and regulations.</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Conduct regular safety audits and risk assessments of facilities and work processes.</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Provide training to staff on health and safety procedures, emergency preparedness and proper equipment use.</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Ensure compliance with occupational health and safety standards and review and update polices as required.</a:t>
            </a:r>
          </a:p>
          <a:p>
            <a:pPr marL="171450" lvl="0" indent="-171450">
              <a:lnSpc>
                <a:spcPct val="107000"/>
              </a:lnSpc>
              <a:buSzPts val="1000"/>
              <a:buFont typeface="Wingdings" panose="05000000000000000000" pitchFamily="2" charset="2"/>
              <a:buChar char="Ø"/>
            </a:pPr>
            <a:r>
              <a:rPr lang="en-US" sz="1200" dirty="0">
                <a:solidFill>
                  <a:srgbClr val="000000"/>
                </a:solidFill>
                <a:highlight>
                  <a:srgbClr val="F7F5F2"/>
                </a:highlight>
                <a:latin typeface="TWK Lausanne 350" panose="02000503040000020004" pitchFamily="50" charset="0"/>
                <a:ea typeface="Times New Roman" panose="02020603050405020304" pitchFamily="18" charset="0"/>
                <a:cs typeface="Arial" panose="020B0604020202020204" pitchFamily="34" charset="0"/>
              </a:rPr>
              <a:t>          Manage administrative tasks related to safety audits , write compliance reports and update maintenance records</a:t>
            </a:r>
            <a:endParaRPr lang="en-US" sz="1200" dirty="0">
              <a:solidFill>
                <a:srgbClr val="000000"/>
              </a:solidFill>
              <a:highlight>
                <a:srgbClr val="FFFF00"/>
              </a:highlight>
              <a:latin typeface="TWK Lausanne 350" panose="02000503040000020004" pitchFamily="50" charset="0"/>
              <a:ea typeface="Times New Roman" panose="02020603050405020304" pitchFamily="18" charset="0"/>
              <a:cs typeface="Arial" panose="020B0604020202020204" pitchFamily="34" charset="0"/>
            </a:endParaRP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Review any accidents where property related and look at any possible outcomes that would have mitigated the risk.</a:t>
            </a:r>
          </a:p>
          <a:p>
            <a:pPr lvl="0">
              <a:lnSpc>
                <a:spcPct val="107000"/>
              </a:lnSpc>
              <a:buSzPts val="1000"/>
            </a:pPr>
            <a:endPar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lvl="0">
              <a:lnSpc>
                <a:spcPct val="107000"/>
              </a:lnSpc>
              <a:buSzPts val="1000"/>
            </a:pPr>
            <a:r>
              <a:rPr lang="en-US" sz="1200" b="1"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Financial responsibility</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Review all quotes from contractors and review against scope of works.</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Review all internal costs generated by the internal property team.</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Support on financial costings for any internal projects.</a:t>
            </a:r>
          </a:p>
          <a:p>
            <a:pPr marL="171450" lvl="0" indent="-171450">
              <a:lnSpc>
                <a:spcPct val="107000"/>
              </a:lnSpc>
              <a:buSzPts val="1000"/>
              <a:buFont typeface="Wingdings" panose="05000000000000000000" pitchFamily="2" charset="2"/>
              <a:buChar char="Ø"/>
            </a:pPr>
            <a:r>
              <a:rPr lang="en-US"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Support Head of Property to review ongoing spend within the full property structure.</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95546" y="1242136"/>
            <a:ext cx="10533603" cy="4828373"/>
          </a:xfrm>
          <a:prstGeom prst="rect">
            <a:avLst/>
          </a:prstGeom>
          <a:noFill/>
        </p:spPr>
        <p:txBody>
          <a:bodyPr wrap="square">
            <a:spAutoFit/>
          </a:bodyPr>
          <a:lstStyle/>
          <a:p>
            <a:pPr>
              <a:lnSpc>
                <a:spcPct val="107000"/>
              </a:lnSpc>
            </a:pPr>
            <a:r>
              <a:rPr lang="en-GB" sz="1200" b="1" dirty="0">
                <a:effectLst/>
                <a:latin typeface="TWK Lausanne 350" panose="02000503040000020004" pitchFamily="50" charset="0"/>
                <a:ea typeface="Calibri" panose="020F0502020204030204" pitchFamily="34" charset="0"/>
                <a:cs typeface="Times New Roman" panose="02020603050405020304" pitchFamily="18" charset="0"/>
              </a:rPr>
              <a:t>People Management </a:t>
            </a:r>
          </a:p>
          <a:p>
            <a:pPr marL="285750" indent="-285750">
              <a:lnSpc>
                <a:spcPct val="107000"/>
              </a:lnSpc>
              <a:spcBef>
                <a:spcPts val="300"/>
              </a:spcBef>
              <a:spcAft>
                <a:spcPts val="300"/>
              </a:spcAft>
              <a:buSzPts val="1000"/>
              <a:buFont typeface="Wingdings" panose="05000000000000000000" pitchFamily="2" charset="2"/>
              <a:buChar char="Ø"/>
              <a:tabLst>
                <a:tab pos="953135" algn="l"/>
              </a:tabLst>
            </a:pPr>
            <a:r>
              <a:rPr lang="en-US" sz="1200" dirty="0">
                <a:latin typeface="TWK Lausanne 350" panose="02000503040000020004" pitchFamily="50" charset="0"/>
              </a:rPr>
              <a:t>Manage team conduct and capability also apply any disciplinary procedure in accordance with the company processes.</a:t>
            </a:r>
          </a:p>
          <a:p>
            <a:pPr marL="285750" indent="-285750">
              <a:lnSpc>
                <a:spcPct val="107000"/>
              </a:lnSpc>
              <a:spcBef>
                <a:spcPts val="300"/>
              </a:spcBef>
              <a:spcAft>
                <a:spcPts val="300"/>
              </a:spcAft>
              <a:buSzPts val="1000"/>
              <a:buFont typeface="Wingdings" panose="05000000000000000000" pitchFamily="2" charset="2"/>
              <a:buChar char="Ø"/>
              <a:tabLst>
                <a:tab pos="953135" algn="l"/>
              </a:tabLst>
            </a:pPr>
            <a:r>
              <a:rPr lang="en-US" sz="1200" dirty="0">
                <a:latin typeface="TWK Lausanne 350" panose="02000503040000020004" pitchFamily="50" charset="0"/>
              </a:rPr>
              <a:t>Manage team absence levels through direct reports.</a:t>
            </a:r>
          </a:p>
          <a:p>
            <a:pPr marL="285750" marR="499110" indent="-285750">
              <a:lnSpc>
                <a:spcPct val="112000"/>
              </a:lnSpc>
              <a:spcBef>
                <a:spcPts val="300"/>
              </a:spcBef>
              <a:spcAft>
                <a:spcPts val="3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Develop positive and supportive relationships with your staff team.</a:t>
            </a:r>
          </a:p>
          <a:p>
            <a:pPr marL="285750" marR="499110" indent="-285750">
              <a:lnSpc>
                <a:spcPct val="112000"/>
              </a:lnSpc>
              <a:spcBef>
                <a:spcPts val="300"/>
              </a:spcBef>
              <a:spcAft>
                <a:spcPts val="3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Develop positive relationships within your team and work collaboratively with your colleagues across the organisation. </a:t>
            </a:r>
          </a:p>
          <a:p>
            <a:pPr marL="285750" marR="499110" indent="-285750">
              <a:lnSpc>
                <a:spcPct val="112000"/>
              </a:lnSpc>
              <a:spcBef>
                <a:spcPts val="300"/>
              </a:spcBef>
              <a:spcAft>
                <a:spcPts val="3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Arrange and facilitating regular support and supervision sessions with your team members, utilising best practice in performance management to ensure staff are supported to undertake their roles.</a:t>
            </a:r>
          </a:p>
          <a:p>
            <a:pPr marL="285750" marR="499110" indent="-285750">
              <a:lnSpc>
                <a:spcPct val="112000"/>
              </a:lnSpc>
              <a:spcBef>
                <a:spcPts val="300"/>
              </a:spcBef>
              <a:spcAft>
                <a:spcPts val="3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Completing yearly appraisals and personal development plans with your staff team.</a:t>
            </a:r>
          </a:p>
          <a:p>
            <a:pPr marL="285750" marR="499110" indent="-285750">
              <a:lnSpc>
                <a:spcPct val="112000"/>
              </a:lnSpc>
              <a:spcBef>
                <a:spcPts val="300"/>
              </a:spcBef>
              <a:spcAft>
                <a:spcPts val="300"/>
              </a:spcAft>
              <a:buSzPts val="1000"/>
              <a:buFont typeface="Wingdings" panose="05000000000000000000" pitchFamily="2" charset="2"/>
              <a:buChar char="Ø"/>
              <a:tabLst>
                <a:tab pos="953135" algn="l"/>
              </a:tabLst>
            </a:pPr>
            <a:r>
              <a:rPr lang="en-GB" sz="1200" dirty="0">
                <a:latin typeface="TWK Lausanne 350" panose="02000503040000020004" pitchFamily="50" charset="0"/>
              </a:rPr>
              <a:t>Investigating any issues of misconduct within the organisation.</a:t>
            </a:r>
          </a:p>
          <a:p>
            <a:pPr marL="285750" indent="-285750">
              <a:lnSpc>
                <a:spcPct val="107000"/>
              </a:lnSpc>
              <a:spcBef>
                <a:spcPts val="300"/>
              </a:spcBef>
              <a:spcAft>
                <a:spcPts val="300"/>
              </a:spcAft>
              <a:buSzPts val="1000"/>
              <a:buFont typeface="Wingdings" panose="05000000000000000000" pitchFamily="2" charset="2"/>
              <a:buChar char="Ø"/>
              <a:tabLst>
                <a:tab pos="953135" algn="l"/>
              </a:tabLst>
            </a:pPr>
            <a:endParaRPr lang="en-US" sz="1200" dirty="0">
              <a:latin typeface="TWK Lausanne 350" panose="02000503040000020004" pitchFamily="50" charset="0"/>
            </a:endParaRPr>
          </a:p>
          <a:p>
            <a:pPr marR="499110">
              <a:lnSpc>
                <a:spcPct val="112000"/>
              </a:lnSpc>
              <a:buSzPts val="1000"/>
              <a:tabLst>
                <a:tab pos="953135" algn="l"/>
              </a:tabLst>
            </a:pPr>
            <a:r>
              <a:rPr lang="en-GB" sz="1200" b="1" dirty="0">
                <a:latin typeface="TWK Lausanne 350" panose="02000503040000020004" pitchFamily="50" charset="0"/>
                <a:cs typeface="Times New Roman" panose="02020603050405020304" pitchFamily="18" charset="0"/>
              </a:rPr>
              <a:t>Being part of the Right There Team </a:t>
            </a:r>
            <a:endParaRPr lang="en-GB" sz="1200" dirty="0">
              <a:latin typeface="TWK Lausanne 350" panose="02000503040000020004" pitchFamily="50" charset="0"/>
            </a:endParaRPr>
          </a:p>
          <a:p>
            <a:pPr marL="285750" indent="-285750">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Attend and participate in training and reflective practice and share learning experiences.</a:t>
            </a:r>
          </a:p>
          <a:p>
            <a:pPr marL="285750" indent="-285750">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Promote and represent Right There services positively.</a:t>
            </a:r>
          </a:p>
          <a:p>
            <a:pPr marL="285750"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Be a proactive team member actively contributing to the property team development and improvement</a:t>
            </a:r>
          </a:p>
          <a:p>
            <a:pPr marL="285750"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Have a high standard of professional integrity, work towards performance targets to achieve agreed result</a:t>
            </a:r>
          </a:p>
          <a:p>
            <a:pPr marL="285750"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Participate in training, strive for continuous personal and professional development</a:t>
            </a:r>
          </a:p>
          <a:p>
            <a:pPr marL="285750"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Adhere to Right There Policies and Procedures with feedback on the review of organisational policies and procedures and local guidelines</a:t>
            </a:r>
          </a:p>
          <a:p>
            <a:pPr marL="285750" indent="-285750">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Engage with any organisational initiatives or working groups</a:t>
            </a:r>
          </a:p>
          <a:p>
            <a:pPr marL="285750" indent="-285750" fontAlgn="base">
              <a:lnSpc>
                <a:spcPct val="120000"/>
              </a:lnSpc>
              <a:spcBef>
                <a:spcPts val="170"/>
              </a:spcBef>
              <a:buSzPts val="1000"/>
              <a:buFont typeface="Wingdings" panose="05000000000000000000" pitchFamily="2" charset="2"/>
              <a:buChar char="Ø"/>
              <a:tabLst>
                <a:tab pos="953135" algn="l"/>
              </a:tabLst>
            </a:pPr>
            <a:r>
              <a:rPr lang="en-GB" sz="1200" dirty="0">
                <a:latin typeface="TWK Lausanne 350" panose="02000503040000020004" pitchFamily="50" charset="0"/>
              </a:rPr>
              <a:t>Always apply safeguarding principles and maintain awareness of child protection and adult protection processes.</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D794F1-94B9-4D1B-AED5-C98D7FEFA3F7}">
  <ds:schemaRefs>
    <ds:schemaRef ds:uri="http://schemas.microsoft.com/office/2006/documentManagement/types"/>
    <ds:schemaRef ds:uri="http://purl.org/dc/elements/1.1/"/>
    <ds:schemaRef ds:uri="http://schemas.microsoft.com/office/2006/metadata/properties"/>
    <ds:schemaRef ds:uri="a3b0d63c-cdf0-4c0c-bf95-5155ff5031c1"/>
    <ds:schemaRef ds:uri="http://purl.org/dc/terms/"/>
    <ds:schemaRef ds:uri="http://schemas.openxmlformats.org/package/2006/metadata/core-properties"/>
    <ds:schemaRef ds:uri="5918e872-e67b-4fda-801c-e11e2e8f9e7e"/>
    <ds:schemaRef ds:uri="http://purl.org/dc/dcmitype/"/>
    <ds:schemaRef ds:uri="http://schemas.microsoft.com/office/infopath/2007/PartnerControls"/>
    <ds:schemaRef ds:uri="9f7d3311-57c9-43fe-8231-1e93a56e81a6"/>
    <ds:schemaRef ds:uri="http://www.w3.org/XML/1998/namespace"/>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1814</Words>
  <Application>Microsoft Office PowerPoint</Application>
  <PresentationFormat>Widescreen</PresentationFormat>
  <Paragraphs>143</Paragraphs>
  <Slides>14</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14</vt:i4>
      </vt:variant>
    </vt:vector>
  </HeadingPairs>
  <TitlesOfParts>
    <vt:vector size="28" baseType="lpstr">
      <vt:lpstr>Calibri Light</vt:lpstr>
      <vt:lpstr>TWK Lausanne 300</vt:lpstr>
      <vt:lpstr>Tiempos Headline Medium</vt:lpstr>
      <vt:lpstr>TWK Lausanne 500</vt:lpstr>
      <vt:lpstr>TWK Lausanne 350</vt:lpstr>
      <vt:lpstr>Tiempos Headline Regular</vt:lpstr>
      <vt:lpstr>Arial</vt:lpstr>
      <vt:lpstr>TWK Lausanne 450</vt:lpstr>
      <vt:lpstr>Symbol</vt:lpstr>
      <vt:lpstr>Wingdings</vt:lpstr>
      <vt:lpstr>Calibri</vt:lpstr>
      <vt:lpstr>Segoe UI</vt:lpstr>
      <vt:lpstr>Office Theme</vt:lpstr>
      <vt:lpstr>1_Office Theme</vt:lpstr>
      <vt:lpstr>Job Pack   Property Maintenance and Health &amp; Safety Manager (December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2025-03-21T13:09:46Z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