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60" r:id="rId4"/>
    <p:sldMasterId id="2147483679" r:id="rId5"/>
  </p:sldMasterIdLst>
  <p:notesMasterIdLst>
    <p:notesMasterId r:id="rId20"/>
  </p:notesMasterIdLst>
  <p:sldIdLst>
    <p:sldId id="305" r:id="rId6"/>
    <p:sldId id="283" r:id="rId7"/>
    <p:sldId id="301" r:id="rId8"/>
    <p:sldId id="279" r:id="rId9"/>
    <p:sldId id="278" r:id="rId10"/>
    <p:sldId id="303" r:id="rId11"/>
    <p:sldId id="277" r:id="rId12"/>
    <p:sldId id="285" r:id="rId13"/>
    <p:sldId id="306" r:id="rId14"/>
    <p:sldId id="308" r:id="rId15"/>
    <p:sldId id="314" r:id="rId16"/>
    <p:sldId id="295" r:id="rId17"/>
    <p:sldId id="300" r:id="rId18"/>
    <p:sldId id="299" r:id="rId19"/>
  </p:sldIdLst>
  <p:sldSz cx="12192000" cy="6858000"/>
  <p:notesSz cx="6858000" cy="9144000"/>
  <p:embeddedFontLst>
    <p:embeddedFont>
      <p:font typeface="Segoe UI" panose="020B0502040204020203" pitchFamily="34" charset="0"/>
      <p:regular r:id="rId21"/>
      <p:bold r:id="rId22"/>
      <p:italic r:id="rId23"/>
      <p:boldItalic r:id="rId24"/>
    </p:embeddedFont>
    <p:embeddedFont>
      <p:font typeface="Tiempos Headline Medium" panose="020B0604020202020204" charset="0"/>
      <p:regular r:id="rId25"/>
    </p:embeddedFont>
    <p:embeddedFont>
      <p:font typeface="Tiempos Headline Regular" panose="02020503060303060403" pitchFamily="18" charset="0"/>
      <p:regular r:id="rId26"/>
    </p:embeddedFont>
    <p:embeddedFont>
      <p:font typeface="TWK Lausanne 350" panose="02000503040000020004" pitchFamily="50" charset="0"/>
      <p:regular r:id="rId27"/>
      <p:italic r:id="rId28"/>
    </p:embeddedFont>
    <p:embeddedFont>
      <p:font typeface="TWK Lausanne 500" panose="02000503040000020004" pitchFamily="50" charset="0"/>
      <p:regular r:id="rId29"/>
      <p:italic r:id="rId30"/>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7F5F2"/>
    <a:srgbClr val="F5BF17"/>
    <a:srgbClr val="EBDECF"/>
    <a:srgbClr val="7A99C7"/>
    <a:srgbClr val="FABAB5"/>
    <a:srgbClr val="525251"/>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734" autoAdjust="0"/>
    <p:restoredTop sz="96327"/>
  </p:normalViewPr>
  <p:slideViewPr>
    <p:cSldViewPr snapToGrid="0" snapToObjects="1">
      <p:cViewPr varScale="1">
        <p:scale>
          <a:sx n="95" d="100"/>
          <a:sy n="95" d="100"/>
        </p:scale>
        <p:origin x="221"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font" Target="fonts/font6.fntdata"/><Relationship Id="rId3" Type="http://schemas.openxmlformats.org/officeDocument/2006/relationships/customXml" Target="../customXml/item3.xml"/><Relationship Id="rId21" Type="http://schemas.openxmlformats.org/officeDocument/2006/relationships/font" Target="fonts/font1.fntdata"/><Relationship Id="rId34"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font" Target="fonts/font5.fntdata"/><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notesMaster" Target="notesMasters/notesMaster1.xml"/><Relationship Id="rId29" Type="http://schemas.openxmlformats.org/officeDocument/2006/relationships/font" Target="fonts/font9.fntdata"/><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font" Target="fonts/font4.fntdata"/><Relationship Id="rId32"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font" Target="fonts/font3.fntdata"/><Relationship Id="rId28" Type="http://schemas.openxmlformats.org/officeDocument/2006/relationships/font" Target="fonts/font8.fntdata"/><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font" Target="fonts/font10.fntdata"/><Relationship Id="rId35" Type="http://schemas.microsoft.com/office/2016/11/relationships/changesInfo" Target="changesInfos/changesInfo1.xml"/><Relationship Id="rId8" Type="http://schemas.openxmlformats.org/officeDocument/2006/relationships/slide" Target="slides/slide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inslie Bradley" userId="cf0bf7ea-799c-42a9-bae9-2cd257c54eb6" providerId="ADAL" clId="{C9DED5F2-4A0B-4239-8E34-973AD6611A94}"/>
    <pc:docChg chg="custSel mod delSld modSld">
      <pc:chgData name="Ainslie Bradley" userId="cf0bf7ea-799c-42a9-bae9-2cd257c54eb6" providerId="ADAL" clId="{C9DED5F2-4A0B-4239-8E34-973AD6611A94}" dt="2025-04-30T07:05:04.744" v="415" actId="6549"/>
      <pc:docMkLst>
        <pc:docMk/>
      </pc:docMkLst>
      <pc:sldChg chg="del">
        <pc:chgData name="Ainslie Bradley" userId="cf0bf7ea-799c-42a9-bae9-2cd257c54eb6" providerId="ADAL" clId="{C9DED5F2-4A0B-4239-8E34-973AD6611A94}" dt="2025-04-24T14:17:56.408" v="356" actId="47"/>
        <pc:sldMkLst>
          <pc:docMk/>
          <pc:sldMk cId="2875547132" sldId="280"/>
        </pc:sldMkLst>
      </pc:sldChg>
      <pc:sldChg chg="delSp modSp mod">
        <pc:chgData name="Ainslie Bradley" userId="cf0bf7ea-799c-42a9-bae9-2cd257c54eb6" providerId="ADAL" clId="{C9DED5F2-4A0B-4239-8E34-973AD6611A94}" dt="2025-04-30T06:58:01.208" v="381" actId="478"/>
        <pc:sldMkLst>
          <pc:docMk/>
          <pc:sldMk cId="57218788" sldId="283"/>
        </pc:sldMkLst>
        <pc:spChg chg="del">
          <ac:chgData name="Ainslie Bradley" userId="cf0bf7ea-799c-42a9-bae9-2cd257c54eb6" providerId="ADAL" clId="{C9DED5F2-4A0B-4239-8E34-973AD6611A94}" dt="2025-04-30T06:57:55.509" v="378" actId="478"/>
          <ac:spMkLst>
            <pc:docMk/>
            <pc:sldMk cId="57218788" sldId="283"/>
            <ac:spMk id="2" creationId="{4A813FF3-6D98-D818-FB63-AC584196F74C}"/>
          </ac:spMkLst>
        </pc:spChg>
        <pc:spChg chg="del">
          <ac:chgData name="Ainslie Bradley" userId="cf0bf7ea-799c-42a9-bae9-2cd257c54eb6" providerId="ADAL" clId="{C9DED5F2-4A0B-4239-8E34-973AD6611A94}" dt="2025-04-30T06:57:54.205" v="377" actId="478"/>
          <ac:spMkLst>
            <pc:docMk/>
            <pc:sldMk cId="57218788" sldId="283"/>
            <ac:spMk id="3" creationId="{0658C970-5B5D-D1BA-005E-CBAF0E55ED52}"/>
          </ac:spMkLst>
        </pc:spChg>
        <pc:spChg chg="del">
          <ac:chgData name="Ainslie Bradley" userId="cf0bf7ea-799c-42a9-bae9-2cd257c54eb6" providerId="ADAL" clId="{C9DED5F2-4A0B-4239-8E34-973AD6611A94}" dt="2025-04-30T06:57:52.911" v="376" actId="478"/>
          <ac:spMkLst>
            <pc:docMk/>
            <pc:sldMk cId="57218788" sldId="283"/>
            <ac:spMk id="4" creationId="{76E749A2-0140-EB20-E7F4-3E78F5E70418}"/>
          </ac:spMkLst>
        </pc:spChg>
        <pc:spChg chg="mod">
          <ac:chgData name="Ainslie Bradley" userId="cf0bf7ea-799c-42a9-bae9-2cd257c54eb6" providerId="ADAL" clId="{C9DED5F2-4A0B-4239-8E34-973AD6611A94}" dt="2025-04-24T14:09:27.227" v="89" actId="207"/>
          <ac:spMkLst>
            <pc:docMk/>
            <pc:sldMk cId="57218788" sldId="283"/>
            <ac:spMk id="6" creationId="{071588D8-25EB-D819-C489-01ED78A5C193}"/>
          </ac:spMkLst>
        </pc:spChg>
        <pc:spChg chg="mod">
          <ac:chgData name="Ainslie Bradley" userId="cf0bf7ea-799c-42a9-bae9-2cd257c54eb6" providerId="ADAL" clId="{C9DED5F2-4A0B-4239-8E34-973AD6611A94}" dt="2025-04-24T14:09:06.669" v="88" actId="20577"/>
          <ac:spMkLst>
            <pc:docMk/>
            <pc:sldMk cId="57218788" sldId="283"/>
            <ac:spMk id="8" creationId="{0D1BD669-F8FA-143E-9814-6B3E60126B5A}"/>
          </ac:spMkLst>
        </pc:spChg>
        <pc:spChg chg="del">
          <ac:chgData name="Ainslie Bradley" userId="cf0bf7ea-799c-42a9-bae9-2cd257c54eb6" providerId="ADAL" clId="{C9DED5F2-4A0B-4239-8E34-973AD6611A94}" dt="2025-04-30T06:57:51.293" v="375" actId="478"/>
          <ac:spMkLst>
            <pc:docMk/>
            <pc:sldMk cId="57218788" sldId="283"/>
            <ac:spMk id="11" creationId="{EA2CDF45-770A-9210-A299-A569CBBD342F}"/>
          </ac:spMkLst>
        </pc:spChg>
        <pc:cxnChg chg="del mod">
          <ac:chgData name="Ainslie Bradley" userId="cf0bf7ea-799c-42a9-bae9-2cd257c54eb6" providerId="ADAL" clId="{C9DED5F2-4A0B-4239-8E34-973AD6611A94}" dt="2025-04-30T06:57:57.541" v="379" actId="478"/>
          <ac:cxnSpMkLst>
            <pc:docMk/>
            <pc:sldMk cId="57218788" sldId="283"/>
            <ac:cxnSpMk id="7" creationId="{9844A910-38A9-1BE0-A5C8-16EBD0DDAB9C}"/>
          </ac:cxnSpMkLst>
        </pc:cxnChg>
        <pc:cxnChg chg="del">
          <ac:chgData name="Ainslie Bradley" userId="cf0bf7ea-799c-42a9-bae9-2cd257c54eb6" providerId="ADAL" clId="{C9DED5F2-4A0B-4239-8E34-973AD6611A94}" dt="2025-04-30T06:57:59.621" v="380" actId="478"/>
          <ac:cxnSpMkLst>
            <pc:docMk/>
            <pc:sldMk cId="57218788" sldId="283"/>
            <ac:cxnSpMk id="10" creationId="{064821EA-829C-36A7-8FF9-E2E59862D463}"/>
          </ac:cxnSpMkLst>
        </pc:cxnChg>
        <pc:cxnChg chg="del mod">
          <ac:chgData name="Ainslie Bradley" userId="cf0bf7ea-799c-42a9-bae9-2cd257c54eb6" providerId="ADAL" clId="{C9DED5F2-4A0B-4239-8E34-973AD6611A94}" dt="2025-04-30T06:58:01.208" v="381" actId="478"/>
          <ac:cxnSpMkLst>
            <pc:docMk/>
            <pc:sldMk cId="57218788" sldId="283"/>
            <ac:cxnSpMk id="14" creationId="{9AB553D8-ED07-D201-2394-A1DB6A8F86DA}"/>
          </ac:cxnSpMkLst>
        </pc:cxnChg>
      </pc:sldChg>
      <pc:sldChg chg="modSp mod">
        <pc:chgData name="Ainslie Bradley" userId="cf0bf7ea-799c-42a9-bae9-2cd257c54eb6" providerId="ADAL" clId="{C9DED5F2-4A0B-4239-8E34-973AD6611A94}" dt="2025-04-30T07:05:04.744" v="415" actId="6549"/>
        <pc:sldMkLst>
          <pc:docMk/>
          <pc:sldMk cId="1058346331" sldId="285"/>
        </pc:sldMkLst>
        <pc:spChg chg="mod">
          <ac:chgData name="Ainslie Bradley" userId="cf0bf7ea-799c-42a9-bae9-2cd257c54eb6" providerId="ADAL" clId="{C9DED5F2-4A0B-4239-8E34-973AD6611A94}" dt="2025-04-30T07:05:04.744" v="415" actId="6549"/>
          <ac:spMkLst>
            <pc:docMk/>
            <pc:sldMk cId="1058346331" sldId="285"/>
            <ac:spMk id="8" creationId="{619B6A0B-1B81-972F-AB73-9865BCE66301}"/>
          </ac:spMkLst>
        </pc:spChg>
      </pc:sldChg>
      <pc:sldChg chg="modSp mod">
        <pc:chgData name="Ainslie Bradley" userId="cf0bf7ea-799c-42a9-bae9-2cd257c54eb6" providerId="ADAL" clId="{C9DED5F2-4A0B-4239-8E34-973AD6611A94}" dt="2025-04-24T14:17:08.332" v="355" actId="255"/>
        <pc:sldMkLst>
          <pc:docMk/>
          <pc:sldMk cId="946210017" sldId="295"/>
        </pc:sldMkLst>
        <pc:spChg chg="mod">
          <ac:chgData name="Ainslie Bradley" userId="cf0bf7ea-799c-42a9-bae9-2cd257c54eb6" providerId="ADAL" clId="{C9DED5F2-4A0B-4239-8E34-973AD6611A94}" dt="2025-04-24T14:17:08.332" v="355" actId="255"/>
          <ac:spMkLst>
            <pc:docMk/>
            <pc:sldMk cId="946210017" sldId="295"/>
            <ac:spMk id="8" creationId="{619B6A0B-1B81-972F-AB73-9865BCE66301}"/>
          </ac:spMkLst>
        </pc:spChg>
      </pc:sldChg>
      <pc:sldChg chg="modSp mod">
        <pc:chgData name="Ainslie Bradley" userId="cf0bf7ea-799c-42a9-bae9-2cd257c54eb6" providerId="ADAL" clId="{C9DED5F2-4A0B-4239-8E34-973AD6611A94}" dt="2025-04-30T06:58:15.876" v="389" actId="6549"/>
        <pc:sldMkLst>
          <pc:docMk/>
          <pc:sldMk cId="3693005957" sldId="300"/>
        </pc:sldMkLst>
        <pc:spChg chg="mod">
          <ac:chgData name="Ainslie Bradley" userId="cf0bf7ea-799c-42a9-bae9-2cd257c54eb6" providerId="ADAL" clId="{C9DED5F2-4A0B-4239-8E34-973AD6611A94}" dt="2025-04-30T06:58:15.876" v="389" actId="6549"/>
          <ac:spMkLst>
            <pc:docMk/>
            <pc:sldMk cId="3693005957" sldId="300"/>
            <ac:spMk id="7" creationId="{F0D31468-386B-4A1A-8ECA-B3014AD770F7}"/>
          </ac:spMkLst>
        </pc:spChg>
      </pc:sldChg>
      <pc:sldChg chg="modSp mod">
        <pc:chgData name="Ainslie Bradley" userId="cf0bf7ea-799c-42a9-bae9-2cd257c54eb6" providerId="ADAL" clId="{C9DED5F2-4A0B-4239-8E34-973AD6611A94}" dt="2025-04-24T14:08:24.234" v="43" actId="20577"/>
        <pc:sldMkLst>
          <pc:docMk/>
          <pc:sldMk cId="2303596187" sldId="305"/>
        </pc:sldMkLst>
        <pc:spChg chg="mod">
          <ac:chgData name="Ainslie Bradley" userId="cf0bf7ea-799c-42a9-bae9-2cd257c54eb6" providerId="ADAL" clId="{C9DED5F2-4A0B-4239-8E34-973AD6611A94}" dt="2025-04-24T14:08:24.234" v="43" actId="20577"/>
          <ac:spMkLst>
            <pc:docMk/>
            <pc:sldMk cId="2303596187" sldId="305"/>
            <ac:spMk id="2" creationId="{B3ABBA8C-6821-060A-9D0E-6852CC324C47}"/>
          </ac:spMkLst>
        </pc:spChg>
      </pc:sldChg>
      <pc:sldChg chg="modSp mod">
        <pc:chgData name="Ainslie Bradley" userId="cf0bf7ea-799c-42a9-bae9-2cd257c54eb6" providerId="ADAL" clId="{C9DED5F2-4A0B-4239-8E34-973AD6611A94}" dt="2025-04-24T14:10:30.212" v="96" actId="255"/>
        <pc:sldMkLst>
          <pc:docMk/>
          <pc:sldMk cId="3185734724" sldId="306"/>
        </pc:sldMkLst>
        <pc:spChg chg="mod">
          <ac:chgData name="Ainslie Bradley" userId="cf0bf7ea-799c-42a9-bae9-2cd257c54eb6" providerId="ADAL" clId="{C9DED5F2-4A0B-4239-8E34-973AD6611A94}" dt="2025-04-24T14:10:30.212" v="96" actId="255"/>
          <ac:spMkLst>
            <pc:docMk/>
            <pc:sldMk cId="3185734724" sldId="306"/>
            <ac:spMk id="8" creationId="{9DE1ADC3-14FC-B95F-9D4A-F4131A819D94}"/>
          </ac:spMkLst>
        </pc:spChg>
      </pc:sldChg>
      <pc:sldChg chg="del">
        <pc:chgData name="Ainslie Bradley" userId="cf0bf7ea-799c-42a9-bae9-2cd257c54eb6" providerId="ADAL" clId="{C9DED5F2-4A0B-4239-8E34-973AD6611A94}" dt="2025-04-24T14:09:32.651" v="90" actId="47"/>
        <pc:sldMkLst>
          <pc:docMk/>
          <pc:sldMk cId="3466918221" sldId="307"/>
        </pc:sldMkLst>
      </pc:sldChg>
      <pc:sldChg chg="modSp mod">
        <pc:chgData name="Ainslie Bradley" userId="cf0bf7ea-799c-42a9-bae9-2cd257c54eb6" providerId="ADAL" clId="{C9DED5F2-4A0B-4239-8E34-973AD6611A94}" dt="2025-04-24T14:12:13.892" v="138" actId="20577"/>
        <pc:sldMkLst>
          <pc:docMk/>
          <pc:sldMk cId="3209650847" sldId="308"/>
        </pc:sldMkLst>
        <pc:spChg chg="mod">
          <ac:chgData name="Ainslie Bradley" userId="cf0bf7ea-799c-42a9-bae9-2cd257c54eb6" providerId="ADAL" clId="{C9DED5F2-4A0B-4239-8E34-973AD6611A94}" dt="2025-04-24T14:12:13.892" v="138" actId="20577"/>
          <ac:spMkLst>
            <pc:docMk/>
            <pc:sldMk cId="3209650847" sldId="308"/>
            <ac:spMk id="5" creationId="{79A9E5BA-E0CE-E0A6-6C5A-EFE8DF7E2F3D}"/>
          </ac:spMkLst>
        </pc:spChg>
      </pc:sldChg>
      <pc:sldChg chg="modSp mod">
        <pc:chgData name="Ainslie Bradley" userId="cf0bf7ea-799c-42a9-bae9-2cd257c54eb6" providerId="ADAL" clId="{C9DED5F2-4A0B-4239-8E34-973AD6611A94}" dt="2025-04-24T14:18:16.057" v="374" actId="20577"/>
        <pc:sldMkLst>
          <pc:docMk/>
          <pc:sldMk cId="590339862" sldId="314"/>
        </pc:sldMkLst>
        <pc:spChg chg="mod">
          <ac:chgData name="Ainslie Bradley" userId="cf0bf7ea-799c-42a9-bae9-2cd257c54eb6" providerId="ADAL" clId="{C9DED5F2-4A0B-4239-8E34-973AD6611A94}" dt="2025-04-24T14:18:16.057" v="374" actId="20577"/>
          <ac:spMkLst>
            <pc:docMk/>
            <pc:sldMk cId="590339862" sldId="314"/>
            <ac:spMk id="3" creationId="{1F77A093-778D-1D00-7ADF-6FC38548F51B}"/>
          </ac:spMkLst>
        </pc:spChg>
        <pc:spChg chg="mod">
          <ac:chgData name="Ainslie Bradley" userId="cf0bf7ea-799c-42a9-bae9-2cd257c54eb6" providerId="ADAL" clId="{C9DED5F2-4A0B-4239-8E34-973AD6611A94}" dt="2025-04-24T14:12:53.068" v="149" actId="20577"/>
          <ac:spMkLst>
            <pc:docMk/>
            <pc:sldMk cId="590339862" sldId="314"/>
            <ac:spMk id="5" creationId="{19A0A8D7-3D64-4155-E82E-DDD5EEEB91A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1BF997C-7FBA-EB46-8E56-0C085E8C83A5}" type="datetimeFigureOut">
              <a:rPr lang="en-US" smtClean="0"/>
              <a:t>4/30/2025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6ABCC94-33F3-724C-96E3-5648D1235A36}" type="slidenum">
              <a:rPr lang="en-US" smtClean="0"/>
              <a:t>‹#›</a:t>
            </a:fld>
            <a:endParaRPr lang="en-US"/>
          </a:p>
        </p:txBody>
      </p:sp>
    </p:spTree>
    <p:extLst>
      <p:ext uri="{BB962C8B-B14F-4D97-AF65-F5344CB8AC3E}">
        <p14:creationId xmlns:p14="http://schemas.microsoft.com/office/powerpoint/2010/main" val="34536786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rgbClr val="F7F5F2"/>
        </a:solidFill>
        <a:effectLst/>
      </p:bgPr>
    </p:bg>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0B0A64FC-0381-7D49-B754-9C4B64D77418}"/>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Text Placeholder 11">
            <a:extLst>
              <a:ext uri="{FF2B5EF4-FFF2-40B4-BE49-F238E27FC236}">
                <a16:creationId xmlns:a16="http://schemas.microsoft.com/office/drawing/2014/main" id="{295CB478-133F-984F-A142-DC61CD74AF89}"/>
              </a:ext>
            </a:extLst>
          </p:cNvPr>
          <p:cNvSpPr>
            <a:spLocks noGrp="1"/>
          </p:cNvSpPr>
          <p:nvPr>
            <p:ph type="body" sz="quarter" idx="11" hasCustomPrompt="1"/>
          </p:nvPr>
        </p:nvSpPr>
        <p:spPr>
          <a:xfrm>
            <a:off x="7115175" y="0"/>
            <a:ext cx="5076825" cy="2714400"/>
          </a:xfrm>
        </p:spPr>
        <p:txBody>
          <a:bodyPr wrap="square" lIns="0" tIns="827999" rIns="1342800" bIns="0" anchor="t" anchorCtr="0">
            <a:noAutofit/>
          </a:bodyPr>
          <a:lstStyle>
            <a:lvl1pPr marL="0" indent="0" fontAlgn="t">
              <a:buNone/>
              <a:defRPr sz="4800" b="0" i="0">
                <a:solidFill>
                  <a:schemeClr val="tx1"/>
                </a:solidFill>
                <a:latin typeface="TWK Lausanne 450" panose="02000503040000020004" pitchFamily="2" charset="77"/>
              </a:defRPr>
            </a:lvl1pPr>
          </a:lstStyle>
          <a:p>
            <a:pPr lvl="0"/>
            <a:r>
              <a:rPr lang="en-US" dirty="0"/>
              <a:t>Insert Heading Here</a:t>
            </a:r>
          </a:p>
        </p:txBody>
      </p:sp>
      <p:sp>
        <p:nvSpPr>
          <p:cNvPr id="9" name="Text Placeholder 13">
            <a:extLst>
              <a:ext uri="{FF2B5EF4-FFF2-40B4-BE49-F238E27FC236}">
                <a16:creationId xmlns:a16="http://schemas.microsoft.com/office/drawing/2014/main" id="{11225AC1-32E0-AB4F-B3CD-9FD789B2C982}"/>
              </a:ext>
            </a:extLst>
          </p:cNvPr>
          <p:cNvSpPr>
            <a:spLocks noGrp="1"/>
          </p:cNvSpPr>
          <p:nvPr>
            <p:ph type="body" sz="quarter" idx="12" hasCustomPrompt="1"/>
          </p:nvPr>
        </p:nvSpPr>
        <p:spPr>
          <a:xfrm>
            <a:off x="7115174" y="3301200"/>
            <a:ext cx="5076826" cy="3556800"/>
          </a:xfrm>
        </p:spPr>
        <p:txBody>
          <a:bodyPr wrap="square" lIns="0" tIns="0" rIns="2304000" bIns="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0" i="0">
                <a:latin typeface="TWK Lausanne 300" panose="02000503040000020004" pitchFamily="2" charset="77"/>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Insert Subheading</a:t>
            </a:r>
            <a:br>
              <a:rPr lang="en-US" dirty="0"/>
            </a:br>
            <a:r>
              <a:rPr lang="en-US" dirty="0"/>
              <a:t>Insert Subheading</a:t>
            </a:r>
          </a:p>
        </p:txBody>
      </p:sp>
    </p:spTree>
    <p:extLst>
      <p:ext uri="{BB962C8B-B14F-4D97-AF65-F5344CB8AC3E}">
        <p14:creationId xmlns:p14="http://schemas.microsoft.com/office/powerpoint/2010/main" val="41634408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_Section Header">
    <p:bg>
      <p:bgPr>
        <a:solidFill>
          <a:schemeClr val="bg1"/>
        </a:solidFill>
        <a:effectLst/>
      </p:bgPr>
    </p:bg>
    <p:spTree>
      <p:nvGrpSpPr>
        <p:cNvPr id="1" name=""/>
        <p:cNvGrpSpPr/>
        <p:nvPr/>
      </p:nvGrpSpPr>
      <p:grpSpPr>
        <a:xfrm>
          <a:off x="0" y="0"/>
          <a:ext cx="0" cy="0"/>
          <a:chOff x="0" y="0"/>
          <a:chExt cx="0" cy="0"/>
        </a:xfrm>
      </p:grpSpPr>
      <p:pic>
        <p:nvPicPr>
          <p:cNvPr id="5" name="Picture 4" descr="Icon&#10;&#10;Description automatically generated">
            <a:extLst>
              <a:ext uri="{FF2B5EF4-FFF2-40B4-BE49-F238E27FC236}">
                <a16:creationId xmlns:a16="http://schemas.microsoft.com/office/drawing/2014/main" id="{14207C92-9C26-AD47-824F-35F775D08665}"/>
              </a:ext>
            </a:extLst>
          </p:cNvPr>
          <p:cNvPicPr>
            <a:picLocks noChangeAspect="1"/>
          </p:cNvPicPr>
          <p:nvPr userDrawn="1"/>
        </p:nvPicPr>
        <p:blipFill>
          <a:blip r:embed="rId2"/>
          <a:stretch>
            <a:fillRect/>
          </a:stretch>
        </p:blipFill>
        <p:spPr>
          <a:xfrm>
            <a:off x="0" y="0"/>
            <a:ext cx="12192000" cy="6858000"/>
          </a:xfrm>
          <a:prstGeom prst="rect">
            <a:avLst/>
          </a:prstGeom>
          <a:solidFill>
            <a:srgbClr val="EBDECF"/>
          </a:solidFill>
        </p:spPr>
      </p:pic>
      <p:sp>
        <p:nvSpPr>
          <p:cNvPr id="7" name="Text Placeholder 7">
            <a:extLst>
              <a:ext uri="{FF2B5EF4-FFF2-40B4-BE49-F238E27FC236}">
                <a16:creationId xmlns:a16="http://schemas.microsoft.com/office/drawing/2014/main" id="{FE66295C-6031-8D4C-A57B-9BAAFDC334DF}"/>
              </a:ext>
            </a:extLst>
          </p:cNvPr>
          <p:cNvSpPr>
            <a:spLocks noGrp="1"/>
          </p:cNvSpPr>
          <p:nvPr>
            <p:ph type="body" sz="quarter" idx="11" hasCustomPrompt="1"/>
          </p:nvPr>
        </p:nvSpPr>
        <p:spPr>
          <a:xfrm>
            <a:off x="-1" y="1422400"/>
            <a:ext cx="4701600" cy="1440070"/>
          </a:xfrm>
        </p:spPr>
        <p:txBody>
          <a:bodyPr wrap="square"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marL="0" marR="0" lvl="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p>
        </p:txBody>
      </p:sp>
      <p:sp>
        <p:nvSpPr>
          <p:cNvPr id="9" name="Text Placeholder 8">
            <a:extLst>
              <a:ext uri="{FF2B5EF4-FFF2-40B4-BE49-F238E27FC236}">
                <a16:creationId xmlns:a16="http://schemas.microsoft.com/office/drawing/2014/main" id="{AA9D7076-E525-E943-B244-86C986A2BCF8}"/>
              </a:ext>
            </a:extLst>
          </p:cNvPr>
          <p:cNvSpPr>
            <a:spLocks noGrp="1"/>
          </p:cNvSpPr>
          <p:nvPr>
            <p:ph type="body" sz="quarter" idx="12" hasCustomPrompt="1"/>
          </p:nvPr>
        </p:nvSpPr>
        <p:spPr>
          <a:xfrm>
            <a:off x="0" y="0"/>
            <a:ext cx="4114800" cy="1066800"/>
          </a:xfrm>
        </p:spPr>
        <p:txBody>
          <a:bodyPr wrap="square" lIns="381600" tIns="763200" rIns="0" bIns="0">
            <a:noAutofit/>
          </a:bodyPr>
          <a:lstStyle>
            <a:lvl1pPr marL="0" indent="0">
              <a:buNone/>
              <a:defRPr sz="2200" b="0" i="0">
                <a:latin typeface="TWK Lausanne 450" panose="02000503040000020004" pitchFamily="2" charset="77"/>
              </a:defRPr>
            </a:lvl1pPr>
          </a:lstStyle>
          <a:p>
            <a:pPr lvl="0"/>
            <a:r>
              <a:rPr lang="en-US" dirty="0"/>
              <a:t>Insert Heading Here</a:t>
            </a:r>
          </a:p>
        </p:txBody>
      </p:sp>
      <p:sp>
        <p:nvSpPr>
          <p:cNvPr id="11" name="Text Placeholder 7">
            <a:extLst>
              <a:ext uri="{FF2B5EF4-FFF2-40B4-BE49-F238E27FC236}">
                <a16:creationId xmlns:a16="http://schemas.microsoft.com/office/drawing/2014/main" id="{A17503B2-AAE8-7A4C-B1F8-87A9A9FC3BA3}"/>
              </a:ext>
            </a:extLst>
          </p:cNvPr>
          <p:cNvSpPr>
            <a:spLocks noGrp="1"/>
          </p:cNvSpPr>
          <p:nvPr>
            <p:ph type="body" sz="quarter" idx="10" hasCustomPrompt="1"/>
          </p:nvPr>
        </p:nvSpPr>
        <p:spPr>
          <a:xfrm>
            <a:off x="0" y="3302000"/>
            <a:ext cx="4114800" cy="3556000"/>
          </a:xfrm>
        </p:spPr>
        <p:txBody>
          <a:bodyPr wrap="square"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p>
        </p:txBody>
      </p:sp>
      <p:sp>
        <p:nvSpPr>
          <p:cNvPr id="16" name="Text Placeholder 15">
            <a:extLst>
              <a:ext uri="{FF2B5EF4-FFF2-40B4-BE49-F238E27FC236}">
                <a16:creationId xmlns:a16="http://schemas.microsoft.com/office/drawing/2014/main" id="{C34E88BB-7162-1D45-A2AB-BB4CDB33D465}"/>
              </a:ext>
            </a:extLst>
          </p:cNvPr>
          <p:cNvSpPr>
            <a:spLocks noGrp="1"/>
          </p:cNvSpPr>
          <p:nvPr>
            <p:ph type="body" sz="quarter" idx="13" hasCustomPrompt="1"/>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Pull-out Statement</a:t>
            </a:r>
            <a:br>
              <a:rPr lang="en-GB" dirty="0"/>
            </a:br>
            <a:r>
              <a:rPr lang="en-GB" dirty="0"/>
              <a:t>Pull-out Statement</a:t>
            </a:r>
            <a:br>
              <a:rPr lang="en-US" dirty="0"/>
            </a:br>
            <a:r>
              <a:rPr lang="en-GB" dirty="0"/>
              <a:t>Pull-out Statement</a:t>
            </a:r>
            <a:endParaRPr lang="en-US" dirty="0"/>
          </a:p>
        </p:txBody>
      </p:sp>
      <p:sp>
        <p:nvSpPr>
          <p:cNvPr id="18" name="Text Placeholder 8">
            <a:extLst>
              <a:ext uri="{FF2B5EF4-FFF2-40B4-BE49-F238E27FC236}">
                <a16:creationId xmlns:a16="http://schemas.microsoft.com/office/drawing/2014/main" id="{56006184-EFF1-6B4C-B24E-041B38973518}"/>
              </a:ext>
            </a:extLst>
          </p:cNvPr>
          <p:cNvSpPr>
            <a:spLocks noGrp="1"/>
          </p:cNvSpPr>
          <p:nvPr>
            <p:ph type="body" sz="quarter" idx="14" hasCustomPrompt="1"/>
          </p:nvPr>
        </p:nvSpPr>
        <p:spPr>
          <a:xfrm>
            <a:off x="7282575" y="2023950"/>
            <a:ext cx="3780000" cy="1054050"/>
          </a:xfrm>
        </p:spPr>
        <p:txBody>
          <a:bodyPr wrap="square" lIns="0" tIns="0" rIns="0" bIns="0">
            <a:noAutofit/>
          </a:bodyPr>
          <a:lstStyle>
            <a:lvl1pPr marL="0" indent="0" algn="ctr">
              <a:buNone/>
              <a:defRPr sz="2200" b="0" i="0">
                <a:latin typeface="TWK Lausanne 450" panose="02000503040000020004" pitchFamily="2" charset="77"/>
              </a:defRPr>
            </a:lvl1pPr>
          </a:lstStyle>
          <a:p>
            <a:pPr lvl="0"/>
            <a:r>
              <a:rPr lang="en-US" dirty="0"/>
              <a:t>Heading</a:t>
            </a:r>
          </a:p>
        </p:txBody>
      </p:sp>
    </p:spTree>
    <p:extLst>
      <p:ext uri="{BB962C8B-B14F-4D97-AF65-F5344CB8AC3E}">
        <p14:creationId xmlns:p14="http://schemas.microsoft.com/office/powerpoint/2010/main" val="5320576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Section Header">
    <p:bg>
      <p:bgPr>
        <a:solidFill>
          <a:schemeClr val="bg1"/>
        </a:solidFill>
        <a:effectLst/>
      </p:bgPr>
    </p:bg>
    <p:spTree>
      <p:nvGrpSpPr>
        <p:cNvPr id="1" name=""/>
        <p:cNvGrpSpPr/>
        <p:nvPr/>
      </p:nvGrpSpPr>
      <p:grpSpPr>
        <a:xfrm>
          <a:off x="0" y="0"/>
          <a:ext cx="0" cy="0"/>
          <a:chOff x="0" y="0"/>
          <a:chExt cx="0" cy="0"/>
        </a:xfrm>
      </p:grpSpPr>
      <p:pic>
        <p:nvPicPr>
          <p:cNvPr id="3" name="Picture 2" descr="Icon&#10;&#10;Description automatically generated">
            <a:extLst>
              <a:ext uri="{FF2B5EF4-FFF2-40B4-BE49-F238E27FC236}">
                <a16:creationId xmlns:a16="http://schemas.microsoft.com/office/drawing/2014/main" id="{F0B15769-4204-E740-B475-6D50B9B2A867}"/>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7" name="Text Placeholder 7">
            <a:extLst>
              <a:ext uri="{FF2B5EF4-FFF2-40B4-BE49-F238E27FC236}">
                <a16:creationId xmlns:a16="http://schemas.microsoft.com/office/drawing/2014/main" id="{FE66295C-6031-8D4C-A57B-9BAAFDC334DF}"/>
              </a:ext>
            </a:extLst>
          </p:cNvPr>
          <p:cNvSpPr>
            <a:spLocks noGrp="1"/>
          </p:cNvSpPr>
          <p:nvPr>
            <p:ph type="body" sz="quarter" idx="11" hasCustomPrompt="1"/>
          </p:nvPr>
        </p:nvSpPr>
        <p:spPr>
          <a:xfrm>
            <a:off x="-1" y="1422400"/>
            <a:ext cx="4701600" cy="1440070"/>
          </a:xfrm>
        </p:spPr>
        <p:txBody>
          <a:bodyPr wrap="square"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marL="0" marR="0" lvl="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p>
        </p:txBody>
      </p:sp>
      <p:sp>
        <p:nvSpPr>
          <p:cNvPr id="9" name="Text Placeholder 8">
            <a:extLst>
              <a:ext uri="{FF2B5EF4-FFF2-40B4-BE49-F238E27FC236}">
                <a16:creationId xmlns:a16="http://schemas.microsoft.com/office/drawing/2014/main" id="{AA9D7076-E525-E943-B244-86C986A2BCF8}"/>
              </a:ext>
            </a:extLst>
          </p:cNvPr>
          <p:cNvSpPr>
            <a:spLocks noGrp="1"/>
          </p:cNvSpPr>
          <p:nvPr>
            <p:ph type="body" sz="quarter" idx="12" hasCustomPrompt="1"/>
          </p:nvPr>
        </p:nvSpPr>
        <p:spPr>
          <a:xfrm>
            <a:off x="0" y="0"/>
            <a:ext cx="4114800" cy="1066800"/>
          </a:xfrm>
        </p:spPr>
        <p:txBody>
          <a:bodyPr wrap="square" lIns="381600" tIns="763200" rIns="0" bIns="0">
            <a:noAutofit/>
          </a:bodyPr>
          <a:lstStyle>
            <a:lvl1pPr marL="0" indent="0">
              <a:buNone/>
              <a:defRPr sz="2200" b="0" i="0">
                <a:latin typeface="TWK Lausanne 450" panose="02000503040000020004" pitchFamily="2" charset="77"/>
              </a:defRPr>
            </a:lvl1pPr>
          </a:lstStyle>
          <a:p>
            <a:pPr lvl="0"/>
            <a:r>
              <a:rPr lang="en-US" dirty="0"/>
              <a:t>Insert Heading Here</a:t>
            </a:r>
          </a:p>
        </p:txBody>
      </p:sp>
      <p:sp>
        <p:nvSpPr>
          <p:cNvPr id="11" name="Text Placeholder 7">
            <a:extLst>
              <a:ext uri="{FF2B5EF4-FFF2-40B4-BE49-F238E27FC236}">
                <a16:creationId xmlns:a16="http://schemas.microsoft.com/office/drawing/2014/main" id="{A17503B2-AAE8-7A4C-B1F8-87A9A9FC3BA3}"/>
              </a:ext>
            </a:extLst>
          </p:cNvPr>
          <p:cNvSpPr>
            <a:spLocks noGrp="1"/>
          </p:cNvSpPr>
          <p:nvPr>
            <p:ph type="body" sz="quarter" idx="10" hasCustomPrompt="1"/>
          </p:nvPr>
        </p:nvSpPr>
        <p:spPr>
          <a:xfrm>
            <a:off x="0" y="3302000"/>
            <a:ext cx="4114800" cy="3556000"/>
          </a:xfrm>
        </p:spPr>
        <p:txBody>
          <a:bodyPr wrap="square"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p>
        </p:txBody>
      </p:sp>
      <p:sp>
        <p:nvSpPr>
          <p:cNvPr id="16" name="Text Placeholder 15">
            <a:extLst>
              <a:ext uri="{FF2B5EF4-FFF2-40B4-BE49-F238E27FC236}">
                <a16:creationId xmlns:a16="http://schemas.microsoft.com/office/drawing/2014/main" id="{C34E88BB-7162-1D45-A2AB-BB4CDB33D465}"/>
              </a:ext>
            </a:extLst>
          </p:cNvPr>
          <p:cNvSpPr>
            <a:spLocks noGrp="1"/>
          </p:cNvSpPr>
          <p:nvPr>
            <p:ph type="body" sz="quarter" idx="13" hasCustomPrompt="1"/>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Pull-out Statement</a:t>
            </a:r>
            <a:br>
              <a:rPr lang="en-GB" dirty="0"/>
            </a:br>
            <a:r>
              <a:rPr lang="en-GB" dirty="0"/>
              <a:t>Pull-out Statement</a:t>
            </a:r>
            <a:br>
              <a:rPr lang="en-US" dirty="0"/>
            </a:br>
            <a:r>
              <a:rPr lang="en-GB" dirty="0"/>
              <a:t>Pull-out Statement</a:t>
            </a:r>
            <a:endParaRPr lang="en-US" dirty="0"/>
          </a:p>
        </p:txBody>
      </p:sp>
      <p:sp>
        <p:nvSpPr>
          <p:cNvPr id="18" name="Text Placeholder 8">
            <a:extLst>
              <a:ext uri="{FF2B5EF4-FFF2-40B4-BE49-F238E27FC236}">
                <a16:creationId xmlns:a16="http://schemas.microsoft.com/office/drawing/2014/main" id="{56006184-EFF1-6B4C-B24E-041B38973518}"/>
              </a:ext>
            </a:extLst>
          </p:cNvPr>
          <p:cNvSpPr>
            <a:spLocks noGrp="1"/>
          </p:cNvSpPr>
          <p:nvPr>
            <p:ph type="body" sz="quarter" idx="14" hasCustomPrompt="1"/>
          </p:nvPr>
        </p:nvSpPr>
        <p:spPr>
          <a:xfrm>
            <a:off x="7282575" y="2023950"/>
            <a:ext cx="3780000" cy="1054050"/>
          </a:xfrm>
        </p:spPr>
        <p:txBody>
          <a:bodyPr wrap="square" lIns="0" tIns="0" rIns="0" bIns="0">
            <a:noAutofit/>
          </a:bodyPr>
          <a:lstStyle>
            <a:lvl1pPr marL="0" indent="0" algn="ctr">
              <a:buNone/>
              <a:defRPr sz="2200" b="0" i="0">
                <a:latin typeface="TWK Lausanne 450" panose="02000503040000020004" pitchFamily="2" charset="77"/>
              </a:defRPr>
            </a:lvl1pPr>
          </a:lstStyle>
          <a:p>
            <a:pPr lvl="0"/>
            <a:r>
              <a:rPr lang="en-US" dirty="0"/>
              <a:t>Heading</a:t>
            </a:r>
          </a:p>
        </p:txBody>
      </p:sp>
    </p:spTree>
    <p:extLst>
      <p:ext uri="{BB962C8B-B14F-4D97-AF65-F5344CB8AC3E}">
        <p14:creationId xmlns:p14="http://schemas.microsoft.com/office/powerpoint/2010/main" val="15081623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Section Header">
    <p:bg>
      <p:bgPr>
        <a:solidFill>
          <a:schemeClr val="bg1"/>
        </a:solidFill>
        <a:effectLst/>
      </p:bgPr>
    </p:bg>
    <p:spTree>
      <p:nvGrpSpPr>
        <p:cNvPr id="1" name=""/>
        <p:cNvGrpSpPr/>
        <p:nvPr/>
      </p:nvGrpSpPr>
      <p:grpSpPr>
        <a:xfrm>
          <a:off x="0" y="0"/>
          <a:ext cx="0" cy="0"/>
          <a:chOff x="0" y="0"/>
          <a:chExt cx="0" cy="0"/>
        </a:xfrm>
      </p:grpSpPr>
      <p:pic>
        <p:nvPicPr>
          <p:cNvPr id="4" name="Picture 3" descr="Icon&#10;&#10;Description automatically generated">
            <a:extLst>
              <a:ext uri="{FF2B5EF4-FFF2-40B4-BE49-F238E27FC236}">
                <a16:creationId xmlns:a16="http://schemas.microsoft.com/office/drawing/2014/main" id="{FF7785FF-14C1-DF43-89A4-3BF8F453C038}"/>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7" name="Text Placeholder 7">
            <a:extLst>
              <a:ext uri="{FF2B5EF4-FFF2-40B4-BE49-F238E27FC236}">
                <a16:creationId xmlns:a16="http://schemas.microsoft.com/office/drawing/2014/main" id="{FE66295C-6031-8D4C-A57B-9BAAFDC334DF}"/>
              </a:ext>
            </a:extLst>
          </p:cNvPr>
          <p:cNvSpPr>
            <a:spLocks noGrp="1"/>
          </p:cNvSpPr>
          <p:nvPr>
            <p:ph type="body" sz="quarter" idx="11" hasCustomPrompt="1"/>
          </p:nvPr>
        </p:nvSpPr>
        <p:spPr>
          <a:xfrm>
            <a:off x="-1" y="1422400"/>
            <a:ext cx="4701600" cy="1440070"/>
          </a:xfrm>
        </p:spPr>
        <p:txBody>
          <a:bodyPr wrap="square"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marL="0" marR="0" lvl="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p>
        </p:txBody>
      </p:sp>
      <p:sp>
        <p:nvSpPr>
          <p:cNvPr id="9" name="Text Placeholder 8">
            <a:extLst>
              <a:ext uri="{FF2B5EF4-FFF2-40B4-BE49-F238E27FC236}">
                <a16:creationId xmlns:a16="http://schemas.microsoft.com/office/drawing/2014/main" id="{AA9D7076-E525-E943-B244-86C986A2BCF8}"/>
              </a:ext>
            </a:extLst>
          </p:cNvPr>
          <p:cNvSpPr>
            <a:spLocks noGrp="1"/>
          </p:cNvSpPr>
          <p:nvPr>
            <p:ph type="body" sz="quarter" idx="12" hasCustomPrompt="1"/>
          </p:nvPr>
        </p:nvSpPr>
        <p:spPr>
          <a:xfrm>
            <a:off x="0" y="0"/>
            <a:ext cx="4114800" cy="1066800"/>
          </a:xfrm>
        </p:spPr>
        <p:txBody>
          <a:bodyPr wrap="square" lIns="381600" tIns="763200" rIns="0" bIns="0">
            <a:noAutofit/>
          </a:bodyPr>
          <a:lstStyle>
            <a:lvl1pPr marL="0" indent="0">
              <a:buNone/>
              <a:defRPr sz="2200" b="0" i="0">
                <a:latin typeface="TWK Lausanne 450" panose="02000503040000020004" pitchFamily="2" charset="77"/>
              </a:defRPr>
            </a:lvl1pPr>
          </a:lstStyle>
          <a:p>
            <a:pPr lvl="0"/>
            <a:r>
              <a:rPr lang="en-US" dirty="0"/>
              <a:t>Insert Heading Here</a:t>
            </a:r>
          </a:p>
        </p:txBody>
      </p:sp>
      <p:sp>
        <p:nvSpPr>
          <p:cNvPr id="11" name="Text Placeholder 7">
            <a:extLst>
              <a:ext uri="{FF2B5EF4-FFF2-40B4-BE49-F238E27FC236}">
                <a16:creationId xmlns:a16="http://schemas.microsoft.com/office/drawing/2014/main" id="{A17503B2-AAE8-7A4C-B1F8-87A9A9FC3BA3}"/>
              </a:ext>
            </a:extLst>
          </p:cNvPr>
          <p:cNvSpPr>
            <a:spLocks noGrp="1"/>
          </p:cNvSpPr>
          <p:nvPr>
            <p:ph type="body" sz="quarter" idx="10" hasCustomPrompt="1"/>
          </p:nvPr>
        </p:nvSpPr>
        <p:spPr>
          <a:xfrm>
            <a:off x="0" y="3302000"/>
            <a:ext cx="4114800" cy="3556000"/>
          </a:xfrm>
        </p:spPr>
        <p:txBody>
          <a:bodyPr wrap="square"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p>
        </p:txBody>
      </p:sp>
      <p:sp>
        <p:nvSpPr>
          <p:cNvPr id="16" name="Text Placeholder 15">
            <a:extLst>
              <a:ext uri="{FF2B5EF4-FFF2-40B4-BE49-F238E27FC236}">
                <a16:creationId xmlns:a16="http://schemas.microsoft.com/office/drawing/2014/main" id="{C34E88BB-7162-1D45-A2AB-BB4CDB33D465}"/>
              </a:ext>
            </a:extLst>
          </p:cNvPr>
          <p:cNvSpPr>
            <a:spLocks noGrp="1"/>
          </p:cNvSpPr>
          <p:nvPr>
            <p:ph type="body" sz="quarter" idx="13" hasCustomPrompt="1"/>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Pull-out Statement</a:t>
            </a:r>
            <a:br>
              <a:rPr lang="en-GB" dirty="0"/>
            </a:br>
            <a:r>
              <a:rPr lang="en-GB" dirty="0"/>
              <a:t>Pull-out Statement</a:t>
            </a:r>
            <a:br>
              <a:rPr lang="en-US" dirty="0"/>
            </a:br>
            <a:r>
              <a:rPr lang="en-GB" dirty="0"/>
              <a:t>Pull-out Statement</a:t>
            </a:r>
            <a:endParaRPr lang="en-US" dirty="0"/>
          </a:p>
        </p:txBody>
      </p:sp>
      <p:sp>
        <p:nvSpPr>
          <p:cNvPr id="18" name="Text Placeholder 8">
            <a:extLst>
              <a:ext uri="{FF2B5EF4-FFF2-40B4-BE49-F238E27FC236}">
                <a16:creationId xmlns:a16="http://schemas.microsoft.com/office/drawing/2014/main" id="{56006184-EFF1-6B4C-B24E-041B38973518}"/>
              </a:ext>
            </a:extLst>
          </p:cNvPr>
          <p:cNvSpPr>
            <a:spLocks noGrp="1"/>
          </p:cNvSpPr>
          <p:nvPr>
            <p:ph type="body" sz="quarter" idx="14" hasCustomPrompt="1"/>
          </p:nvPr>
        </p:nvSpPr>
        <p:spPr>
          <a:xfrm>
            <a:off x="7282575" y="2023950"/>
            <a:ext cx="3780000" cy="1054050"/>
          </a:xfrm>
        </p:spPr>
        <p:txBody>
          <a:bodyPr wrap="square" lIns="0" tIns="0" rIns="0" bIns="0">
            <a:noAutofit/>
          </a:bodyPr>
          <a:lstStyle>
            <a:lvl1pPr marL="0" indent="0" algn="ctr">
              <a:buNone/>
              <a:defRPr sz="2200" b="0" i="0">
                <a:latin typeface="TWK Lausanne 450" panose="02000503040000020004" pitchFamily="2" charset="77"/>
              </a:defRPr>
            </a:lvl1pPr>
          </a:lstStyle>
          <a:p>
            <a:pPr lvl="0"/>
            <a:r>
              <a:rPr lang="en-US" dirty="0"/>
              <a:t>Heading</a:t>
            </a:r>
          </a:p>
        </p:txBody>
      </p:sp>
    </p:spTree>
    <p:extLst>
      <p:ext uri="{BB962C8B-B14F-4D97-AF65-F5344CB8AC3E}">
        <p14:creationId xmlns:p14="http://schemas.microsoft.com/office/powerpoint/2010/main" val="13650702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Section Header">
    <p:bg>
      <p:bgPr>
        <a:solidFill>
          <a:schemeClr val="bg1"/>
        </a:solidFill>
        <a:effectLst/>
      </p:bgPr>
    </p:bg>
    <p:spTree>
      <p:nvGrpSpPr>
        <p:cNvPr id="1" name=""/>
        <p:cNvGrpSpPr/>
        <p:nvPr/>
      </p:nvGrpSpPr>
      <p:grpSpPr>
        <a:xfrm>
          <a:off x="0" y="0"/>
          <a:ext cx="0" cy="0"/>
          <a:chOff x="0" y="0"/>
          <a:chExt cx="0" cy="0"/>
        </a:xfrm>
      </p:grpSpPr>
      <p:pic>
        <p:nvPicPr>
          <p:cNvPr id="3" name="Picture 2" descr="Icon&#10;&#10;Description automatically generated">
            <a:extLst>
              <a:ext uri="{FF2B5EF4-FFF2-40B4-BE49-F238E27FC236}">
                <a16:creationId xmlns:a16="http://schemas.microsoft.com/office/drawing/2014/main" id="{7DD43A78-BC74-FD45-A3EE-1041BC143589}"/>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7" name="Text Placeholder 7">
            <a:extLst>
              <a:ext uri="{FF2B5EF4-FFF2-40B4-BE49-F238E27FC236}">
                <a16:creationId xmlns:a16="http://schemas.microsoft.com/office/drawing/2014/main" id="{FE66295C-6031-8D4C-A57B-9BAAFDC334DF}"/>
              </a:ext>
            </a:extLst>
          </p:cNvPr>
          <p:cNvSpPr>
            <a:spLocks noGrp="1"/>
          </p:cNvSpPr>
          <p:nvPr>
            <p:ph type="body" sz="quarter" idx="11" hasCustomPrompt="1"/>
          </p:nvPr>
        </p:nvSpPr>
        <p:spPr>
          <a:xfrm>
            <a:off x="-1" y="1422400"/>
            <a:ext cx="4701600" cy="1440070"/>
          </a:xfrm>
        </p:spPr>
        <p:txBody>
          <a:bodyPr wrap="square"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marL="0" marR="0" lvl="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p>
        </p:txBody>
      </p:sp>
      <p:sp>
        <p:nvSpPr>
          <p:cNvPr id="9" name="Text Placeholder 8">
            <a:extLst>
              <a:ext uri="{FF2B5EF4-FFF2-40B4-BE49-F238E27FC236}">
                <a16:creationId xmlns:a16="http://schemas.microsoft.com/office/drawing/2014/main" id="{AA9D7076-E525-E943-B244-86C986A2BCF8}"/>
              </a:ext>
            </a:extLst>
          </p:cNvPr>
          <p:cNvSpPr>
            <a:spLocks noGrp="1"/>
          </p:cNvSpPr>
          <p:nvPr>
            <p:ph type="body" sz="quarter" idx="12" hasCustomPrompt="1"/>
          </p:nvPr>
        </p:nvSpPr>
        <p:spPr>
          <a:xfrm>
            <a:off x="0" y="0"/>
            <a:ext cx="4114800" cy="1066800"/>
          </a:xfrm>
        </p:spPr>
        <p:txBody>
          <a:bodyPr wrap="square" lIns="381600" tIns="763200" rIns="0" bIns="0">
            <a:noAutofit/>
          </a:bodyPr>
          <a:lstStyle>
            <a:lvl1pPr marL="0" indent="0">
              <a:buNone/>
              <a:defRPr sz="2200" b="0" i="0">
                <a:latin typeface="TWK Lausanne 450" panose="02000503040000020004" pitchFamily="2" charset="77"/>
              </a:defRPr>
            </a:lvl1pPr>
          </a:lstStyle>
          <a:p>
            <a:pPr lvl="0"/>
            <a:r>
              <a:rPr lang="en-US" dirty="0"/>
              <a:t>Insert Heading Here</a:t>
            </a:r>
          </a:p>
        </p:txBody>
      </p:sp>
      <p:sp>
        <p:nvSpPr>
          <p:cNvPr id="11" name="Text Placeholder 7">
            <a:extLst>
              <a:ext uri="{FF2B5EF4-FFF2-40B4-BE49-F238E27FC236}">
                <a16:creationId xmlns:a16="http://schemas.microsoft.com/office/drawing/2014/main" id="{A17503B2-AAE8-7A4C-B1F8-87A9A9FC3BA3}"/>
              </a:ext>
            </a:extLst>
          </p:cNvPr>
          <p:cNvSpPr>
            <a:spLocks noGrp="1"/>
          </p:cNvSpPr>
          <p:nvPr>
            <p:ph type="body" sz="quarter" idx="10" hasCustomPrompt="1"/>
          </p:nvPr>
        </p:nvSpPr>
        <p:spPr>
          <a:xfrm>
            <a:off x="0" y="3302000"/>
            <a:ext cx="4114800" cy="3556000"/>
          </a:xfrm>
        </p:spPr>
        <p:txBody>
          <a:bodyPr wrap="square"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p>
        </p:txBody>
      </p:sp>
      <p:sp>
        <p:nvSpPr>
          <p:cNvPr id="16" name="Text Placeholder 15">
            <a:extLst>
              <a:ext uri="{FF2B5EF4-FFF2-40B4-BE49-F238E27FC236}">
                <a16:creationId xmlns:a16="http://schemas.microsoft.com/office/drawing/2014/main" id="{C34E88BB-7162-1D45-A2AB-BB4CDB33D465}"/>
              </a:ext>
            </a:extLst>
          </p:cNvPr>
          <p:cNvSpPr>
            <a:spLocks noGrp="1"/>
          </p:cNvSpPr>
          <p:nvPr>
            <p:ph type="body" sz="quarter" idx="13" hasCustomPrompt="1"/>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Pull-out Statement</a:t>
            </a:r>
            <a:br>
              <a:rPr lang="en-GB" dirty="0"/>
            </a:br>
            <a:r>
              <a:rPr lang="en-GB" dirty="0"/>
              <a:t>Pull-out Statement</a:t>
            </a:r>
            <a:br>
              <a:rPr lang="en-US" dirty="0"/>
            </a:br>
            <a:r>
              <a:rPr lang="en-GB" dirty="0"/>
              <a:t>Pull-out Statement</a:t>
            </a:r>
            <a:endParaRPr lang="en-US" dirty="0"/>
          </a:p>
        </p:txBody>
      </p:sp>
      <p:sp>
        <p:nvSpPr>
          <p:cNvPr id="18" name="Text Placeholder 8">
            <a:extLst>
              <a:ext uri="{FF2B5EF4-FFF2-40B4-BE49-F238E27FC236}">
                <a16:creationId xmlns:a16="http://schemas.microsoft.com/office/drawing/2014/main" id="{56006184-EFF1-6B4C-B24E-041B38973518}"/>
              </a:ext>
            </a:extLst>
          </p:cNvPr>
          <p:cNvSpPr>
            <a:spLocks noGrp="1"/>
          </p:cNvSpPr>
          <p:nvPr>
            <p:ph type="body" sz="quarter" idx="14" hasCustomPrompt="1"/>
          </p:nvPr>
        </p:nvSpPr>
        <p:spPr>
          <a:xfrm>
            <a:off x="7282575" y="2023950"/>
            <a:ext cx="3780000" cy="1054050"/>
          </a:xfrm>
        </p:spPr>
        <p:txBody>
          <a:bodyPr wrap="square" lIns="0" tIns="0" rIns="0" bIns="0">
            <a:noAutofit/>
          </a:bodyPr>
          <a:lstStyle>
            <a:lvl1pPr marL="0" indent="0" algn="ctr">
              <a:buNone/>
              <a:defRPr sz="2200" b="0" i="0">
                <a:latin typeface="TWK Lausanne 450" panose="02000503040000020004" pitchFamily="2" charset="77"/>
              </a:defRPr>
            </a:lvl1pPr>
          </a:lstStyle>
          <a:p>
            <a:pPr lvl="0"/>
            <a:r>
              <a:rPr lang="en-US" dirty="0"/>
              <a:t>Heading</a:t>
            </a:r>
          </a:p>
        </p:txBody>
      </p:sp>
    </p:spTree>
    <p:extLst>
      <p:ext uri="{BB962C8B-B14F-4D97-AF65-F5344CB8AC3E}">
        <p14:creationId xmlns:p14="http://schemas.microsoft.com/office/powerpoint/2010/main" val="370734547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wo Content">
    <p:bg>
      <p:bgPr>
        <a:solidFill>
          <a:schemeClr val="bg1"/>
        </a:solidFill>
        <a:effectLst/>
      </p:bgPr>
    </p:bg>
    <p:spTree>
      <p:nvGrpSpPr>
        <p:cNvPr id="1" name=""/>
        <p:cNvGrpSpPr/>
        <p:nvPr/>
      </p:nvGrpSpPr>
      <p:grpSpPr>
        <a:xfrm>
          <a:off x="0" y="0"/>
          <a:ext cx="0" cy="0"/>
          <a:chOff x="0" y="0"/>
          <a:chExt cx="0" cy="0"/>
        </a:xfrm>
      </p:grpSpPr>
      <p:pic>
        <p:nvPicPr>
          <p:cNvPr id="3" name="Picture 2" descr="Icon&#10;&#10;Description automatically generated">
            <a:extLst>
              <a:ext uri="{FF2B5EF4-FFF2-40B4-BE49-F238E27FC236}">
                <a16:creationId xmlns:a16="http://schemas.microsoft.com/office/drawing/2014/main" id="{42FFBA0C-D195-7C4F-9DAB-65B3FB2AA73C}"/>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9" name="Picture Placeholder 7">
            <a:extLst>
              <a:ext uri="{FF2B5EF4-FFF2-40B4-BE49-F238E27FC236}">
                <a16:creationId xmlns:a16="http://schemas.microsoft.com/office/drawing/2014/main" id="{CA5F28FE-FE59-1D43-AD24-2DA9B01AD03D}"/>
              </a:ext>
            </a:extLst>
          </p:cNvPr>
          <p:cNvSpPr>
            <a:spLocks noGrp="1" noChangeAspect="1"/>
          </p:cNvSpPr>
          <p:nvPr>
            <p:ph type="pic" sz="quarter" idx="10"/>
          </p:nvPr>
        </p:nvSpPr>
        <p:spPr>
          <a:xfrm>
            <a:off x="6491550" y="1157550"/>
            <a:ext cx="5364000" cy="5364000"/>
          </a:xfrm>
          <a:prstGeom prst="ellipse">
            <a:avLst/>
          </a:prstGeom>
        </p:spPr>
        <p:txBody>
          <a:bodyPr/>
          <a:lstStyle/>
          <a:p>
            <a:r>
              <a:rPr lang="en-GB"/>
              <a:t>Click icon to add picture</a:t>
            </a:r>
            <a:endParaRPr lang="en-US" dirty="0"/>
          </a:p>
        </p:txBody>
      </p:sp>
      <p:sp>
        <p:nvSpPr>
          <p:cNvPr id="10" name="Text Placeholder 7">
            <a:extLst>
              <a:ext uri="{FF2B5EF4-FFF2-40B4-BE49-F238E27FC236}">
                <a16:creationId xmlns:a16="http://schemas.microsoft.com/office/drawing/2014/main" id="{38E40B46-B5B8-D346-8106-2AA2C8141CFC}"/>
              </a:ext>
            </a:extLst>
          </p:cNvPr>
          <p:cNvSpPr>
            <a:spLocks noGrp="1"/>
          </p:cNvSpPr>
          <p:nvPr>
            <p:ph type="body" sz="quarter" idx="11" hasCustomPrompt="1"/>
          </p:nvPr>
        </p:nvSpPr>
        <p:spPr>
          <a:xfrm>
            <a:off x="-1" y="1422400"/>
            <a:ext cx="4701600" cy="5435600"/>
          </a:xfrm>
        </p:spPr>
        <p:txBody>
          <a:bodyPr wrap="square"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marL="0" marR="0" lvl="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p>
        </p:txBody>
      </p:sp>
      <p:sp>
        <p:nvSpPr>
          <p:cNvPr id="11" name="Text Placeholder 8">
            <a:extLst>
              <a:ext uri="{FF2B5EF4-FFF2-40B4-BE49-F238E27FC236}">
                <a16:creationId xmlns:a16="http://schemas.microsoft.com/office/drawing/2014/main" id="{2D94BE32-1AFF-724A-8270-5DCE831827D1}"/>
              </a:ext>
            </a:extLst>
          </p:cNvPr>
          <p:cNvSpPr>
            <a:spLocks noGrp="1"/>
          </p:cNvSpPr>
          <p:nvPr>
            <p:ph type="body" sz="quarter" idx="12" hasCustomPrompt="1"/>
          </p:nvPr>
        </p:nvSpPr>
        <p:spPr>
          <a:xfrm>
            <a:off x="0" y="0"/>
            <a:ext cx="4114800" cy="1066800"/>
          </a:xfrm>
        </p:spPr>
        <p:txBody>
          <a:bodyPr wrap="square" lIns="381600" tIns="763200" rIns="0" bIns="0">
            <a:noAutofit/>
          </a:bodyPr>
          <a:lstStyle>
            <a:lvl1pPr marL="0" indent="0">
              <a:buNone/>
              <a:defRPr sz="2200" b="0" i="0">
                <a:latin typeface="TWK Lausanne 450" panose="02000503040000020004" pitchFamily="2" charset="77"/>
              </a:defRPr>
            </a:lvl1pPr>
          </a:lstStyle>
          <a:p>
            <a:pPr lvl="0"/>
            <a:r>
              <a:rPr lang="en-US" dirty="0"/>
              <a:t>Insert Heading Here</a:t>
            </a:r>
          </a:p>
        </p:txBody>
      </p:sp>
    </p:spTree>
    <p:extLst>
      <p:ext uri="{BB962C8B-B14F-4D97-AF65-F5344CB8AC3E}">
        <p14:creationId xmlns:p14="http://schemas.microsoft.com/office/powerpoint/2010/main" val="234533890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mparison">
    <p:bg>
      <p:bgPr>
        <a:solidFill>
          <a:srgbClr val="F7F5F2"/>
        </a:solidFill>
        <a:effectLst/>
      </p:bgPr>
    </p:bg>
    <p:spTree>
      <p:nvGrpSpPr>
        <p:cNvPr id="1" name=""/>
        <p:cNvGrpSpPr/>
        <p:nvPr/>
      </p:nvGrpSpPr>
      <p:grpSpPr>
        <a:xfrm>
          <a:off x="0" y="0"/>
          <a:ext cx="0" cy="0"/>
          <a:chOff x="0" y="0"/>
          <a:chExt cx="0" cy="0"/>
        </a:xfrm>
      </p:grpSpPr>
      <p:pic>
        <p:nvPicPr>
          <p:cNvPr id="3" name="Picture 2" descr="Graphical user interface&#10;&#10;Description automatically generated with medium confidence">
            <a:extLst>
              <a:ext uri="{FF2B5EF4-FFF2-40B4-BE49-F238E27FC236}">
                <a16:creationId xmlns:a16="http://schemas.microsoft.com/office/drawing/2014/main" id="{193D7C3D-29FA-DF43-9B85-95CA20B1B042}"/>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4441042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wo Content">
    <p:bg>
      <p:bgPr>
        <a:solidFill>
          <a:schemeClr val="bg1"/>
        </a:solidFill>
        <a:effectLst/>
      </p:bgPr>
    </p:bg>
    <p:spTree>
      <p:nvGrpSpPr>
        <p:cNvPr id="1" name=""/>
        <p:cNvGrpSpPr/>
        <p:nvPr/>
      </p:nvGrpSpPr>
      <p:grpSpPr>
        <a:xfrm>
          <a:off x="0" y="0"/>
          <a:ext cx="0" cy="0"/>
          <a:chOff x="0" y="0"/>
          <a:chExt cx="0" cy="0"/>
        </a:xfrm>
      </p:grpSpPr>
      <p:pic>
        <p:nvPicPr>
          <p:cNvPr id="4" name="Picture 3" descr="Shape&#10;&#10;Description automatically generated with medium confidence">
            <a:extLst>
              <a:ext uri="{FF2B5EF4-FFF2-40B4-BE49-F238E27FC236}">
                <a16:creationId xmlns:a16="http://schemas.microsoft.com/office/drawing/2014/main" id="{F2582429-C545-7C45-811E-38BDAD6EC95A}"/>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Picture Placeholder 7">
            <a:extLst>
              <a:ext uri="{FF2B5EF4-FFF2-40B4-BE49-F238E27FC236}">
                <a16:creationId xmlns:a16="http://schemas.microsoft.com/office/drawing/2014/main" id="{579AFB7C-7744-2E4E-8EF8-E0A3D0318B95}"/>
              </a:ext>
            </a:extLst>
          </p:cNvPr>
          <p:cNvSpPr>
            <a:spLocks noGrp="1" noChangeAspect="1"/>
          </p:cNvSpPr>
          <p:nvPr>
            <p:ph type="pic" sz="quarter" idx="10"/>
          </p:nvPr>
        </p:nvSpPr>
        <p:spPr>
          <a:xfrm>
            <a:off x="338400" y="1157550"/>
            <a:ext cx="5364000" cy="5364000"/>
          </a:xfrm>
          <a:prstGeom prst="ellipse">
            <a:avLst/>
          </a:prstGeom>
        </p:spPr>
        <p:txBody>
          <a:bodyPr/>
          <a:lstStyle/>
          <a:p>
            <a:r>
              <a:rPr lang="en-GB"/>
              <a:t>Click icon to add picture</a:t>
            </a:r>
            <a:endParaRPr lang="en-US" dirty="0"/>
          </a:p>
        </p:txBody>
      </p:sp>
      <p:sp>
        <p:nvSpPr>
          <p:cNvPr id="13" name="Text Placeholder 8">
            <a:extLst>
              <a:ext uri="{FF2B5EF4-FFF2-40B4-BE49-F238E27FC236}">
                <a16:creationId xmlns:a16="http://schemas.microsoft.com/office/drawing/2014/main" id="{17D468F3-CADE-FE4D-A2A0-CF9BF480BF99}"/>
              </a:ext>
            </a:extLst>
          </p:cNvPr>
          <p:cNvSpPr>
            <a:spLocks noGrp="1"/>
          </p:cNvSpPr>
          <p:nvPr>
            <p:ph type="body" sz="quarter" idx="14" hasCustomPrompt="1"/>
          </p:nvPr>
        </p:nvSpPr>
        <p:spPr>
          <a:xfrm>
            <a:off x="6040800" y="821099"/>
            <a:ext cx="6151200" cy="4282241"/>
          </a:xfrm>
        </p:spPr>
        <p:txBody>
          <a:bodyPr wrap="square" lIns="0" tIns="0" rIns="0" bIns="0">
            <a:noAutofit/>
          </a:bodyPr>
          <a:lstStyle>
            <a:lvl1pPr marL="0" marR="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sz="1400" b="0" i="0">
                <a:latin typeface="TWK Lausanne 300" panose="02000503040000020004" pitchFamily="2" charset="77"/>
              </a:defRPr>
            </a:lvl1pPr>
          </a:lstStyle>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dirty="0"/>
              <a:t>Place holder text</a:t>
            </a:r>
            <a:br>
              <a:rPr lang="en-US" dirty="0"/>
            </a:br>
            <a:r>
              <a:rPr lang="en-US" dirty="0"/>
              <a:t>Place holder text</a:t>
            </a:r>
            <a:br>
              <a:rPr lang="en-US" dirty="0"/>
            </a:br>
            <a:br>
              <a:rPr lang="en-US" dirty="0"/>
            </a:br>
            <a:r>
              <a:rPr lang="en-US" dirty="0"/>
              <a:t>Place holder text</a:t>
            </a:r>
            <a:br>
              <a:rPr lang="en-US" dirty="0"/>
            </a:br>
            <a:r>
              <a:rPr lang="en-US" dirty="0"/>
              <a:t>Place holder text</a:t>
            </a:r>
          </a:p>
        </p:txBody>
      </p:sp>
    </p:spTree>
    <p:extLst>
      <p:ext uri="{BB962C8B-B14F-4D97-AF65-F5344CB8AC3E}">
        <p14:creationId xmlns:p14="http://schemas.microsoft.com/office/powerpoint/2010/main" val="24051692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6503A2-EF16-CD12-CE69-41B049A2E51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F21E0394-BF65-C249-540E-883836A14BD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7BCCF43C-6077-2495-9DC2-B869BA471952}"/>
              </a:ext>
            </a:extLst>
          </p:cNvPr>
          <p:cNvSpPr>
            <a:spLocks noGrp="1"/>
          </p:cNvSpPr>
          <p:nvPr>
            <p:ph type="dt" sz="half" idx="10"/>
          </p:nvPr>
        </p:nvSpPr>
        <p:spPr/>
        <p:txBody>
          <a:bodyPr/>
          <a:lstStyle/>
          <a:p>
            <a:fld id="{A6D203DF-72FA-4C83-8A06-469AEDFAC4FB}" type="datetimeFigureOut">
              <a:rPr lang="en-GB" smtClean="0"/>
              <a:t>30/04/2025</a:t>
            </a:fld>
            <a:endParaRPr lang="en-GB"/>
          </a:p>
        </p:txBody>
      </p:sp>
      <p:sp>
        <p:nvSpPr>
          <p:cNvPr id="5" name="Footer Placeholder 4">
            <a:extLst>
              <a:ext uri="{FF2B5EF4-FFF2-40B4-BE49-F238E27FC236}">
                <a16:creationId xmlns:a16="http://schemas.microsoft.com/office/drawing/2014/main" id="{FDC8AFD0-2CD5-9918-97B9-02EEBA6CCCF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3E9D05A-C7BC-0D3F-EEDC-FA926C150A91}"/>
              </a:ext>
            </a:extLst>
          </p:cNvPr>
          <p:cNvSpPr>
            <a:spLocks noGrp="1"/>
          </p:cNvSpPr>
          <p:nvPr>
            <p:ph type="sldNum" sz="quarter" idx="12"/>
          </p:nvPr>
        </p:nvSpPr>
        <p:spPr/>
        <p:txBody>
          <a:bodyPr/>
          <a:lstStyle/>
          <a:p>
            <a:fld id="{89CF6AC2-AD35-4C96-8A4E-66DCA2D3F214}" type="slidenum">
              <a:rPr lang="en-GB" smtClean="0"/>
              <a:t>‹#›</a:t>
            </a:fld>
            <a:endParaRPr lang="en-GB"/>
          </a:p>
        </p:txBody>
      </p:sp>
    </p:spTree>
    <p:extLst>
      <p:ext uri="{BB962C8B-B14F-4D97-AF65-F5344CB8AC3E}">
        <p14:creationId xmlns:p14="http://schemas.microsoft.com/office/powerpoint/2010/main" val="235562808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rgbClr val="F7F5F2"/>
        </a:solidFill>
        <a:effectLst/>
      </p:bgPr>
    </p:bg>
    <p:spTree>
      <p:nvGrpSpPr>
        <p:cNvPr id="1" name=""/>
        <p:cNvGrpSpPr/>
        <p:nvPr/>
      </p:nvGrpSpPr>
      <p:grpSpPr>
        <a:xfrm>
          <a:off x="0" y="0"/>
          <a:ext cx="0" cy="0"/>
          <a:chOff x="0" y="0"/>
          <a:chExt cx="0" cy="0"/>
        </a:xfrm>
      </p:grpSpPr>
      <p:pic>
        <p:nvPicPr>
          <p:cNvPr id="4" name="Picture 6" descr="A picture containing text&#10;&#10;Description automatically generated">
            <a:extLst>
              <a:ext uri="{FF2B5EF4-FFF2-40B4-BE49-F238E27FC236}">
                <a16:creationId xmlns:a16="http://schemas.microsoft.com/office/drawing/2014/main" id="{30D731C6-736E-4FF3-B617-B29E14CC179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11"/>
          <p:cNvSpPr>
            <a:spLocks noGrp="1"/>
          </p:cNvSpPr>
          <p:nvPr>
            <p:ph type="body" sz="quarter" idx="11"/>
          </p:nvPr>
        </p:nvSpPr>
        <p:spPr>
          <a:xfrm>
            <a:off x="7115175" y="0"/>
            <a:ext cx="5076825" cy="2714400"/>
          </a:xfrm>
        </p:spPr>
        <p:txBody>
          <a:bodyPr lIns="0" tIns="827999" rIns="1342800" bIns="0">
            <a:noAutofit/>
          </a:bodyPr>
          <a:lstStyle>
            <a:lvl1pPr marL="0" indent="0" fontAlgn="t">
              <a:buNone/>
              <a:defRPr sz="4800" b="0" i="0">
                <a:solidFill>
                  <a:schemeClr val="tx1"/>
                </a:solidFill>
                <a:latin typeface="TWK Lausanne 450" panose="02000503040000020004" pitchFamily="2" charset="77"/>
              </a:defRPr>
            </a:lvl1pPr>
          </a:lstStyle>
          <a:p>
            <a:pPr lvl="0"/>
            <a:r>
              <a:rPr lang="en-US"/>
              <a:t>Click to edit Master text styles</a:t>
            </a:r>
          </a:p>
        </p:txBody>
      </p:sp>
      <p:sp>
        <p:nvSpPr>
          <p:cNvPr id="9" name="Text Placeholder 13"/>
          <p:cNvSpPr>
            <a:spLocks noGrp="1"/>
          </p:cNvSpPr>
          <p:nvPr>
            <p:ph type="body" sz="quarter" idx="12"/>
          </p:nvPr>
        </p:nvSpPr>
        <p:spPr>
          <a:xfrm>
            <a:off x="7115174" y="3301200"/>
            <a:ext cx="5076826" cy="3556800"/>
          </a:xfrm>
        </p:spPr>
        <p:txBody>
          <a:bodyPr lIns="0" tIns="0" rIns="2304000" bIns="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0" i="0">
                <a:latin typeface="TWK Lausanne 30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23014306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Custom Layout">
    <p:bg>
      <p:bgPr>
        <a:solidFill>
          <a:srgbClr val="F7F5F2"/>
        </a:solidFill>
        <a:effectLst/>
      </p:bgPr>
    </p:bg>
    <p:spTree>
      <p:nvGrpSpPr>
        <p:cNvPr id="1" name=""/>
        <p:cNvGrpSpPr/>
        <p:nvPr/>
      </p:nvGrpSpPr>
      <p:grpSpPr>
        <a:xfrm>
          <a:off x="0" y="0"/>
          <a:ext cx="0" cy="0"/>
          <a:chOff x="0" y="0"/>
          <a:chExt cx="0" cy="0"/>
        </a:xfrm>
      </p:grpSpPr>
      <p:pic>
        <p:nvPicPr>
          <p:cNvPr id="2" name="Picture 6" descr="Text&#10;&#10;Description automatically generated">
            <a:extLst>
              <a:ext uri="{FF2B5EF4-FFF2-40B4-BE49-F238E27FC236}">
                <a16:creationId xmlns:a16="http://schemas.microsoft.com/office/drawing/2014/main" id="{E7A16E75-7777-4981-9FD2-7CA7667E40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315049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ustom Layout">
    <p:bg>
      <p:bgPr>
        <a:solidFill>
          <a:srgbClr val="F7F5F2"/>
        </a:solidFill>
        <a:effectLst/>
      </p:bgPr>
    </p:bg>
    <p:spTree>
      <p:nvGrpSpPr>
        <p:cNvPr id="1" name=""/>
        <p:cNvGrpSpPr/>
        <p:nvPr/>
      </p:nvGrpSpPr>
      <p:grpSpPr>
        <a:xfrm>
          <a:off x="0" y="0"/>
          <a:ext cx="0" cy="0"/>
          <a:chOff x="0" y="0"/>
          <a:chExt cx="0" cy="0"/>
        </a:xfrm>
      </p:grpSpPr>
      <p:pic>
        <p:nvPicPr>
          <p:cNvPr id="4" name="Picture 3" descr="Text&#10;&#10;Description automatically generated">
            <a:extLst>
              <a:ext uri="{FF2B5EF4-FFF2-40B4-BE49-F238E27FC236}">
                <a16:creationId xmlns:a16="http://schemas.microsoft.com/office/drawing/2014/main" id="{2A61428C-3514-E343-9CD4-D36DB94C1385}"/>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17630445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F7F5F2"/>
        </a:solidFill>
        <a:effectLst/>
      </p:bgPr>
    </p:bg>
    <p:spTree>
      <p:nvGrpSpPr>
        <p:cNvPr id="1" name=""/>
        <p:cNvGrpSpPr/>
        <p:nvPr/>
      </p:nvGrpSpPr>
      <p:grpSpPr>
        <a:xfrm>
          <a:off x="0" y="0"/>
          <a:ext cx="0" cy="0"/>
          <a:chOff x="0" y="0"/>
          <a:chExt cx="0" cy="0"/>
        </a:xfrm>
      </p:grpSpPr>
      <p:pic>
        <p:nvPicPr>
          <p:cNvPr id="5" name="Picture 6" descr="Icon&#10;&#10;Description automatically generated with medium confidence">
            <a:extLst>
              <a:ext uri="{FF2B5EF4-FFF2-40B4-BE49-F238E27FC236}">
                <a16:creationId xmlns:a16="http://schemas.microsoft.com/office/drawing/2014/main" id="{3241EBB6-1825-41BC-8266-ACA5D2A5D1A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Graphic 7">
            <a:extLst>
              <a:ext uri="{FF2B5EF4-FFF2-40B4-BE49-F238E27FC236}">
                <a16:creationId xmlns:a16="http://schemas.microsoft.com/office/drawing/2014/main" id="{AC219FBC-EE08-42E1-96DF-4939088C25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07600" y="5181600"/>
            <a:ext cx="2185988"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Picture Placeholder 7"/>
          <p:cNvSpPr>
            <a:spLocks noGrp="1" noChangeAspect="1"/>
          </p:cNvSpPr>
          <p:nvPr>
            <p:ph type="pic" sz="quarter" idx="10"/>
          </p:nvPr>
        </p:nvSpPr>
        <p:spPr>
          <a:xfrm>
            <a:off x="338400" y="1157550"/>
            <a:ext cx="5364000" cy="5364000"/>
          </a:xfrm>
          <a:prstGeom prst="ellipse">
            <a:avLst/>
          </a:prstGeom>
        </p:spPr>
        <p:txBody>
          <a:bodyPr rtlCol="0">
            <a:normAutofit/>
          </a:bodyPr>
          <a:lstStyle/>
          <a:p>
            <a:pPr lvl="0"/>
            <a:r>
              <a:rPr lang="en-US" noProof="0"/>
              <a:t>Click icon to add picture</a:t>
            </a:r>
            <a:endParaRPr lang="en-US" noProof="0" dirty="0"/>
          </a:p>
        </p:txBody>
      </p:sp>
      <p:sp>
        <p:nvSpPr>
          <p:cNvPr id="12" name="Text Placeholder 11"/>
          <p:cNvSpPr>
            <a:spLocks noGrp="1"/>
          </p:cNvSpPr>
          <p:nvPr>
            <p:ph type="body" sz="quarter" idx="11"/>
          </p:nvPr>
        </p:nvSpPr>
        <p:spPr>
          <a:xfrm>
            <a:off x="7115175" y="0"/>
            <a:ext cx="5076825" cy="2714400"/>
          </a:xfrm>
        </p:spPr>
        <p:txBody>
          <a:bodyPr lIns="0" tIns="827999" rIns="1342800" bIns="0">
            <a:noAutofit/>
          </a:bodyPr>
          <a:lstStyle>
            <a:lvl1pPr marL="0" indent="0" fontAlgn="t">
              <a:buNone/>
              <a:defRPr sz="4800" b="0" i="0">
                <a:solidFill>
                  <a:schemeClr val="tx1"/>
                </a:solidFill>
                <a:latin typeface="TWK Lausanne 450" panose="02000503040000020004" pitchFamily="2" charset="77"/>
              </a:defRPr>
            </a:lvl1pPr>
          </a:lstStyle>
          <a:p>
            <a:pPr lvl="0"/>
            <a:r>
              <a:rPr lang="en-US"/>
              <a:t>Click to edit Master text styles</a:t>
            </a:r>
          </a:p>
        </p:txBody>
      </p:sp>
      <p:sp>
        <p:nvSpPr>
          <p:cNvPr id="14" name="Text Placeholder 13"/>
          <p:cNvSpPr>
            <a:spLocks noGrp="1"/>
          </p:cNvSpPr>
          <p:nvPr>
            <p:ph type="body" sz="quarter" idx="12"/>
          </p:nvPr>
        </p:nvSpPr>
        <p:spPr>
          <a:xfrm>
            <a:off x="7115174" y="3301200"/>
            <a:ext cx="5076826" cy="3556800"/>
          </a:xfrm>
        </p:spPr>
        <p:txBody>
          <a:bodyPr lIns="0" tIns="0" rIns="2304000" bIns="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0" i="0">
                <a:latin typeface="TWK Lausanne 30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135309892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5" name="Picture 6" descr="Chart, histogram&#10;&#10;Description automatically generated">
            <a:extLst>
              <a:ext uri="{FF2B5EF4-FFF2-40B4-BE49-F238E27FC236}">
                <a16:creationId xmlns:a16="http://schemas.microsoft.com/office/drawing/2014/main" id="{75AABF2E-60AA-4752-9CEC-9D2C4F49D08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7"/>
          <p:cNvSpPr>
            <a:spLocks noGrp="1"/>
          </p:cNvSpPr>
          <p:nvPr>
            <p:ph type="body" sz="quarter" idx="10"/>
          </p:nvPr>
        </p:nvSpPr>
        <p:spPr>
          <a:xfrm>
            <a:off x="6576000" y="952500"/>
            <a:ext cx="5616000" cy="5905500"/>
          </a:xfrm>
        </p:spPr>
        <p:txBody>
          <a:bodyPr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lvl="0"/>
            <a:r>
              <a:rPr lang="en-US"/>
              <a:t>Click to edit Master text styles</a:t>
            </a:r>
          </a:p>
        </p:txBody>
      </p:sp>
      <p:sp>
        <p:nvSpPr>
          <p:cNvPr id="9" name="Text Placeholder 7"/>
          <p:cNvSpPr>
            <a:spLocks noGrp="1"/>
          </p:cNvSpPr>
          <p:nvPr>
            <p:ph type="body" sz="quarter" idx="11"/>
          </p:nvPr>
        </p:nvSpPr>
        <p:spPr>
          <a:xfrm>
            <a:off x="0" y="0"/>
            <a:ext cx="4114800" cy="2246400"/>
          </a:xfrm>
        </p:spPr>
        <p:txBody>
          <a:bodyPr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12" name="Text Placeholder 11"/>
          <p:cNvSpPr>
            <a:spLocks noGrp="1"/>
          </p:cNvSpPr>
          <p:nvPr>
            <p:ph type="body" sz="quarter" idx="12"/>
          </p:nvPr>
        </p:nvSpPr>
        <p:spPr>
          <a:xfrm>
            <a:off x="0" y="0"/>
            <a:ext cx="1224000" cy="762000"/>
          </a:xfrm>
        </p:spPr>
        <p:txBody>
          <a:bodyPr lIns="381600" tIns="0" rIns="0" bIns="0" anchor="b">
            <a:noAutofit/>
          </a:bodyPr>
          <a:lstStyle>
            <a:lvl1pPr marL="0" indent="0" fontAlgn="b">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259013935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5" name="Picture 6" descr="Chart, histogram&#10;&#10;Description automatically generated">
            <a:extLst>
              <a:ext uri="{FF2B5EF4-FFF2-40B4-BE49-F238E27FC236}">
                <a16:creationId xmlns:a16="http://schemas.microsoft.com/office/drawing/2014/main" id="{F8EE6928-8E60-4AF7-8056-E177EC31E5C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7"/>
          <p:cNvSpPr>
            <a:spLocks noGrp="1"/>
          </p:cNvSpPr>
          <p:nvPr>
            <p:ph type="body" sz="quarter" idx="10"/>
          </p:nvPr>
        </p:nvSpPr>
        <p:spPr>
          <a:xfrm>
            <a:off x="6576000" y="952500"/>
            <a:ext cx="5616000" cy="5905500"/>
          </a:xfrm>
        </p:spPr>
        <p:txBody>
          <a:bodyPr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lvl="0"/>
            <a:r>
              <a:rPr lang="en-US"/>
              <a:t>Click to edit Master text styles</a:t>
            </a:r>
          </a:p>
        </p:txBody>
      </p:sp>
      <p:sp>
        <p:nvSpPr>
          <p:cNvPr id="9" name="Text Placeholder 7"/>
          <p:cNvSpPr>
            <a:spLocks noGrp="1"/>
          </p:cNvSpPr>
          <p:nvPr>
            <p:ph type="body" sz="quarter" idx="11"/>
          </p:nvPr>
        </p:nvSpPr>
        <p:spPr>
          <a:xfrm>
            <a:off x="0" y="0"/>
            <a:ext cx="4114800" cy="2246400"/>
          </a:xfrm>
        </p:spPr>
        <p:txBody>
          <a:bodyPr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12" name="Text Placeholder 11"/>
          <p:cNvSpPr>
            <a:spLocks noGrp="1"/>
          </p:cNvSpPr>
          <p:nvPr>
            <p:ph type="body" sz="quarter" idx="12"/>
          </p:nvPr>
        </p:nvSpPr>
        <p:spPr>
          <a:xfrm>
            <a:off x="0" y="0"/>
            <a:ext cx="1224000" cy="762000"/>
          </a:xfrm>
        </p:spPr>
        <p:txBody>
          <a:bodyPr lIns="381600" tIns="0" rIns="0" bIns="0" anchor="b">
            <a:noAutofit/>
          </a:bodyPr>
          <a:lstStyle>
            <a:lvl1pPr marL="0" indent="0" fontAlgn="b">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169200023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pic>
        <p:nvPicPr>
          <p:cNvPr id="5" name="Picture 6" descr="Chart&#10;&#10;Description automatically generated with medium confidence">
            <a:extLst>
              <a:ext uri="{FF2B5EF4-FFF2-40B4-BE49-F238E27FC236}">
                <a16:creationId xmlns:a16="http://schemas.microsoft.com/office/drawing/2014/main" id="{B45B2765-61E2-4F07-A7E5-2EE4F452CB0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7"/>
          <p:cNvSpPr>
            <a:spLocks noGrp="1"/>
          </p:cNvSpPr>
          <p:nvPr>
            <p:ph type="body" sz="quarter" idx="10"/>
          </p:nvPr>
        </p:nvSpPr>
        <p:spPr>
          <a:xfrm>
            <a:off x="6576000" y="952500"/>
            <a:ext cx="5616000" cy="5905500"/>
          </a:xfrm>
        </p:spPr>
        <p:txBody>
          <a:bodyPr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lvl="0"/>
            <a:r>
              <a:rPr lang="en-US"/>
              <a:t>Click to edit Master text styles</a:t>
            </a:r>
          </a:p>
        </p:txBody>
      </p:sp>
      <p:sp>
        <p:nvSpPr>
          <p:cNvPr id="9" name="Text Placeholder 7"/>
          <p:cNvSpPr>
            <a:spLocks noGrp="1"/>
          </p:cNvSpPr>
          <p:nvPr>
            <p:ph type="body" sz="quarter" idx="11"/>
          </p:nvPr>
        </p:nvSpPr>
        <p:spPr>
          <a:xfrm>
            <a:off x="0" y="0"/>
            <a:ext cx="4114800" cy="2246400"/>
          </a:xfrm>
        </p:spPr>
        <p:txBody>
          <a:bodyPr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12" name="Text Placeholder 11"/>
          <p:cNvSpPr>
            <a:spLocks noGrp="1"/>
          </p:cNvSpPr>
          <p:nvPr>
            <p:ph type="body" sz="quarter" idx="12"/>
          </p:nvPr>
        </p:nvSpPr>
        <p:spPr>
          <a:xfrm>
            <a:off x="0" y="0"/>
            <a:ext cx="1224000" cy="762000"/>
          </a:xfrm>
        </p:spPr>
        <p:txBody>
          <a:bodyPr lIns="381600" tIns="0" rIns="0" bIns="0" anchor="b">
            <a:noAutofit/>
          </a:bodyPr>
          <a:lstStyle>
            <a:lvl1pPr marL="0" indent="0" fontAlgn="b">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315115161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pic>
        <p:nvPicPr>
          <p:cNvPr id="5" name="Picture 6" descr="Icon&#10;&#10;Description automatically generated">
            <a:extLst>
              <a:ext uri="{FF2B5EF4-FFF2-40B4-BE49-F238E27FC236}">
                <a16:creationId xmlns:a16="http://schemas.microsoft.com/office/drawing/2014/main" id="{D090350F-76A2-4D1A-97F5-6A259C886DB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7"/>
          <p:cNvSpPr>
            <a:spLocks noGrp="1"/>
          </p:cNvSpPr>
          <p:nvPr>
            <p:ph type="body" sz="quarter" idx="10"/>
          </p:nvPr>
        </p:nvSpPr>
        <p:spPr>
          <a:xfrm>
            <a:off x="6576000" y="952500"/>
            <a:ext cx="5616000" cy="5905500"/>
          </a:xfrm>
        </p:spPr>
        <p:txBody>
          <a:bodyPr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lvl="0"/>
            <a:r>
              <a:rPr lang="en-US"/>
              <a:t>Click to edit Master text styles</a:t>
            </a:r>
          </a:p>
        </p:txBody>
      </p:sp>
      <p:sp>
        <p:nvSpPr>
          <p:cNvPr id="9" name="Text Placeholder 7"/>
          <p:cNvSpPr>
            <a:spLocks noGrp="1"/>
          </p:cNvSpPr>
          <p:nvPr>
            <p:ph type="body" sz="quarter" idx="11"/>
          </p:nvPr>
        </p:nvSpPr>
        <p:spPr>
          <a:xfrm>
            <a:off x="0" y="0"/>
            <a:ext cx="4114800" cy="2246400"/>
          </a:xfrm>
        </p:spPr>
        <p:txBody>
          <a:bodyPr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12" name="Text Placeholder 11"/>
          <p:cNvSpPr>
            <a:spLocks noGrp="1"/>
          </p:cNvSpPr>
          <p:nvPr>
            <p:ph type="body" sz="quarter" idx="12"/>
          </p:nvPr>
        </p:nvSpPr>
        <p:spPr>
          <a:xfrm>
            <a:off x="0" y="0"/>
            <a:ext cx="1224000" cy="762000"/>
          </a:xfrm>
        </p:spPr>
        <p:txBody>
          <a:bodyPr lIns="381600" tIns="0" rIns="0" bIns="0" anchor="b">
            <a:noAutofit/>
          </a:bodyPr>
          <a:lstStyle>
            <a:lvl1pPr marL="0" indent="0" fontAlgn="b">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96783482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pic>
        <p:nvPicPr>
          <p:cNvPr id="5" name="Picture 6" descr="A picture containing icon&#10;&#10;Description automatically generated">
            <a:extLst>
              <a:ext uri="{FF2B5EF4-FFF2-40B4-BE49-F238E27FC236}">
                <a16:creationId xmlns:a16="http://schemas.microsoft.com/office/drawing/2014/main" id="{CA668533-0C56-47F6-BF6A-F2A73F2543E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7"/>
          <p:cNvSpPr>
            <a:spLocks noGrp="1"/>
          </p:cNvSpPr>
          <p:nvPr>
            <p:ph type="body" sz="quarter" idx="10"/>
          </p:nvPr>
        </p:nvSpPr>
        <p:spPr>
          <a:xfrm>
            <a:off x="6576000" y="952500"/>
            <a:ext cx="5616000" cy="5905500"/>
          </a:xfrm>
        </p:spPr>
        <p:txBody>
          <a:bodyPr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lvl="0"/>
            <a:r>
              <a:rPr lang="en-US"/>
              <a:t>Click to edit Master text styles</a:t>
            </a:r>
          </a:p>
        </p:txBody>
      </p:sp>
      <p:sp>
        <p:nvSpPr>
          <p:cNvPr id="9" name="Text Placeholder 7"/>
          <p:cNvSpPr>
            <a:spLocks noGrp="1"/>
          </p:cNvSpPr>
          <p:nvPr>
            <p:ph type="body" sz="quarter" idx="11"/>
          </p:nvPr>
        </p:nvSpPr>
        <p:spPr>
          <a:xfrm>
            <a:off x="0" y="0"/>
            <a:ext cx="4114800" cy="2246400"/>
          </a:xfrm>
        </p:spPr>
        <p:txBody>
          <a:bodyPr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12" name="Text Placeholder 11"/>
          <p:cNvSpPr>
            <a:spLocks noGrp="1"/>
          </p:cNvSpPr>
          <p:nvPr>
            <p:ph type="body" sz="quarter" idx="12"/>
          </p:nvPr>
        </p:nvSpPr>
        <p:spPr>
          <a:xfrm>
            <a:off x="0" y="0"/>
            <a:ext cx="1224000" cy="762000"/>
          </a:xfrm>
        </p:spPr>
        <p:txBody>
          <a:bodyPr lIns="381600" tIns="0" rIns="0" bIns="0" anchor="b">
            <a:noAutofit/>
          </a:bodyPr>
          <a:lstStyle>
            <a:lvl1pPr marL="0" indent="0" fontAlgn="b">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82765692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8" name="Picture 6" descr="Icon&#10;&#10;Description automatically generated">
            <a:extLst>
              <a:ext uri="{FF2B5EF4-FFF2-40B4-BE49-F238E27FC236}">
                <a16:creationId xmlns:a16="http://schemas.microsoft.com/office/drawing/2014/main" id="{709B8272-2D4F-4524-A287-DB2C8719A79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7"/>
          <p:cNvSpPr>
            <a:spLocks noGrp="1"/>
          </p:cNvSpPr>
          <p:nvPr>
            <p:ph type="body" sz="quarter" idx="11"/>
          </p:nvPr>
        </p:nvSpPr>
        <p:spPr>
          <a:xfrm>
            <a:off x="-1" y="1422400"/>
            <a:ext cx="4701600" cy="1440070"/>
          </a:xfrm>
        </p:spPr>
        <p:txBody>
          <a:bodyPr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9" name="Text Placeholder 8"/>
          <p:cNvSpPr>
            <a:spLocks noGrp="1"/>
          </p:cNvSpPr>
          <p:nvPr>
            <p:ph type="body" sz="quarter" idx="12"/>
          </p:nvPr>
        </p:nvSpPr>
        <p:spPr>
          <a:xfrm>
            <a:off x="0" y="0"/>
            <a:ext cx="4114800" cy="1066800"/>
          </a:xfrm>
        </p:spPr>
        <p:txBody>
          <a:bodyPr lIns="381600" tIns="763200" rIns="0" bIns="0">
            <a:noAutofit/>
          </a:bodyPr>
          <a:lstStyle>
            <a:lvl1pPr marL="0" indent="0">
              <a:buNone/>
              <a:defRPr sz="2200" b="0" i="0">
                <a:latin typeface="TWK Lausanne 450" panose="02000503040000020004" pitchFamily="2" charset="77"/>
              </a:defRPr>
            </a:lvl1pPr>
          </a:lstStyle>
          <a:p>
            <a:pPr lvl="0"/>
            <a:r>
              <a:rPr lang="en-US"/>
              <a:t>Click to edit Master text styles</a:t>
            </a:r>
          </a:p>
        </p:txBody>
      </p:sp>
      <p:sp>
        <p:nvSpPr>
          <p:cNvPr id="11" name="Text Placeholder 7"/>
          <p:cNvSpPr>
            <a:spLocks noGrp="1"/>
          </p:cNvSpPr>
          <p:nvPr>
            <p:ph type="body" sz="quarter" idx="10"/>
          </p:nvPr>
        </p:nvSpPr>
        <p:spPr>
          <a:xfrm>
            <a:off x="0" y="3302000"/>
            <a:ext cx="4114800" cy="3556000"/>
          </a:xfrm>
        </p:spPr>
        <p:txBody>
          <a:bodyPr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lvl="0"/>
            <a:r>
              <a:rPr lang="en-US"/>
              <a:t>Click to edit Master text styles</a:t>
            </a:r>
          </a:p>
        </p:txBody>
      </p:sp>
      <p:sp>
        <p:nvSpPr>
          <p:cNvPr id="16" name="Text Placeholder 15"/>
          <p:cNvSpPr>
            <a:spLocks noGrp="1"/>
          </p:cNvSpPr>
          <p:nvPr>
            <p:ph type="body" sz="quarter" idx="13"/>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lvl="0"/>
            <a:r>
              <a:rPr lang="en-US"/>
              <a:t>Click to edit Master text styles</a:t>
            </a:r>
          </a:p>
        </p:txBody>
      </p:sp>
      <p:sp>
        <p:nvSpPr>
          <p:cNvPr id="18" name="Text Placeholder 8"/>
          <p:cNvSpPr>
            <a:spLocks noGrp="1"/>
          </p:cNvSpPr>
          <p:nvPr>
            <p:ph type="body" sz="quarter" idx="14"/>
          </p:nvPr>
        </p:nvSpPr>
        <p:spPr>
          <a:xfrm>
            <a:off x="7282575" y="2023950"/>
            <a:ext cx="3780000" cy="1054050"/>
          </a:xfrm>
        </p:spPr>
        <p:txBody>
          <a:bodyPr lIns="0" tIns="0" rIns="0" bIns="0">
            <a:noAutofit/>
          </a:bodyPr>
          <a:lstStyle>
            <a:lvl1pPr marL="0" indent="0" algn="ctr">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167841210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4_Section Header">
    <p:spTree>
      <p:nvGrpSpPr>
        <p:cNvPr id="1" name=""/>
        <p:cNvGrpSpPr/>
        <p:nvPr/>
      </p:nvGrpSpPr>
      <p:grpSpPr>
        <a:xfrm>
          <a:off x="0" y="0"/>
          <a:ext cx="0" cy="0"/>
          <a:chOff x="0" y="0"/>
          <a:chExt cx="0" cy="0"/>
        </a:xfrm>
      </p:grpSpPr>
      <p:pic>
        <p:nvPicPr>
          <p:cNvPr id="8" name="Picture 6" descr="Icon&#10;&#10;Description automatically generated">
            <a:extLst>
              <a:ext uri="{FF2B5EF4-FFF2-40B4-BE49-F238E27FC236}">
                <a16:creationId xmlns:a16="http://schemas.microsoft.com/office/drawing/2014/main" id="{5A6742B0-125E-4D05-90AB-A8370114B4E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solidFill>
            <a:srgbClr val="EBDECF"/>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7" name="Text Placeholder 7"/>
          <p:cNvSpPr>
            <a:spLocks noGrp="1"/>
          </p:cNvSpPr>
          <p:nvPr>
            <p:ph type="body" sz="quarter" idx="11"/>
          </p:nvPr>
        </p:nvSpPr>
        <p:spPr>
          <a:xfrm>
            <a:off x="-1" y="1422400"/>
            <a:ext cx="4701600" cy="1440070"/>
          </a:xfrm>
        </p:spPr>
        <p:txBody>
          <a:bodyPr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9" name="Text Placeholder 8"/>
          <p:cNvSpPr>
            <a:spLocks noGrp="1"/>
          </p:cNvSpPr>
          <p:nvPr>
            <p:ph type="body" sz="quarter" idx="12"/>
          </p:nvPr>
        </p:nvSpPr>
        <p:spPr>
          <a:xfrm>
            <a:off x="0" y="0"/>
            <a:ext cx="4114800" cy="1066800"/>
          </a:xfrm>
        </p:spPr>
        <p:txBody>
          <a:bodyPr lIns="381600" tIns="763200" rIns="0" bIns="0">
            <a:noAutofit/>
          </a:bodyPr>
          <a:lstStyle>
            <a:lvl1pPr marL="0" indent="0">
              <a:buNone/>
              <a:defRPr sz="2200" b="0" i="0">
                <a:latin typeface="TWK Lausanne 450" panose="02000503040000020004" pitchFamily="2" charset="77"/>
              </a:defRPr>
            </a:lvl1pPr>
          </a:lstStyle>
          <a:p>
            <a:pPr lvl="0"/>
            <a:r>
              <a:rPr lang="en-US"/>
              <a:t>Click to edit Master text styles</a:t>
            </a:r>
          </a:p>
        </p:txBody>
      </p:sp>
      <p:sp>
        <p:nvSpPr>
          <p:cNvPr id="11" name="Text Placeholder 7"/>
          <p:cNvSpPr>
            <a:spLocks noGrp="1"/>
          </p:cNvSpPr>
          <p:nvPr>
            <p:ph type="body" sz="quarter" idx="10"/>
          </p:nvPr>
        </p:nvSpPr>
        <p:spPr>
          <a:xfrm>
            <a:off x="0" y="3302000"/>
            <a:ext cx="4114800" cy="3556000"/>
          </a:xfrm>
        </p:spPr>
        <p:txBody>
          <a:bodyPr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lvl="0"/>
            <a:r>
              <a:rPr lang="en-US"/>
              <a:t>Click to edit Master text styles</a:t>
            </a:r>
          </a:p>
        </p:txBody>
      </p:sp>
      <p:sp>
        <p:nvSpPr>
          <p:cNvPr id="16" name="Text Placeholder 15"/>
          <p:cNvSpPr>
            <a:spLocks noGrp="1"/>
          </p:cNvSpPr>
          <p:nvPr>
            <p:ph type="body" sz="quarter" idx="13"/>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lvl="0"/>
            <a:r>
              <a:rPr lang="en-US"/>
              <a:t>Click to edit Master text styles</a:t>
            </a:r>
          </a:p>
        </p:txBody>
      </p:sp>
      <p:sp>
        <p:nvSpPr>
          <p:cNvPr id="18" name="Text Placeholder 8"/>
          <p:cNvSpPr>
            <a:spLocks noGrp="1"/>
          </p:cNvSpPr>
          <p:nvPr>
            <p:ph type="body" sz="quarter" idx="14"/>
          </p:nvPr>
        </p:nvSpPr>
        <p:spPr>
          <a:xfrm>
            <a:off x="7282575" y="2023950"/>
            <a:ext cx="3780000" cy="1054050"/>
          </a:xfrm>
        </p:spPr>
        <p:txBody>
          <a:bodyPr lIns="0" tIns="0" rIns="0" bIns="0">
            <a:noAutofit/>
          </a:bodyPr>
          <a:lstStyle>
            <a:lvl1pPr marL="0" indent="0" algn="ctr">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336499019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pic>
        <p:nvPicPr>
          <p:cNvPr id="8" name="Picture 6" descr="Icon&#10;&#10;Description automatically generated">
            <a:extLst>
              <a:ext uri="{FF2B5EF4-FFF2-40B4-BE49-F238E27FC236}">
                <a16:creationId xmlns:a16="http://schemas.microsoft.com/office/drawing/2014/main" id="{5BA57102-E4E5-4B74-8286-089E2789301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7"/>
          <p:cNvSpPr>
            <a:spLocks noGrp="1"/>
          </p:cNvSpPr>
          <p:nvPr>
            <p:ph type="body" sz="quarter" idx="11"/>
          </p:nvPr>
        </p:nvSpPr>
        <p:spPr>
          <a:xfrm>
            <a:off x="-1" y="1422400"/>
            <a:ext cx="4701600" cy="1440070"/>
          </a:xfrm>
        </p:spPr>
        <p:txBody>
          <a:bodyPr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9" name="Text Placeholder 8"/>
          <p:cNvSpPr>
            <a:spLocks noGrp="1"/>
          </p:cNvSpPr>
          <p:nvPr>
            <p:ph type="body" sz="quarter" idx="12"/>
          </p:nvPr>
        </p:nvSpPr>
        <p:spPr>
          <a:xfrm>
            <a:off x="0" y="0"/>
            <a:ext cx="4114800" cy="1066800"/>
          </a:xfrm>
        </p:spPr>
        <p:txBody>
          <a:bodyPr lIns="381600" tIns="763200" rIns="0" bIns="0">
            <a:noAutofit/>
          </a:bodyPr>
          <a:lstStyle>
            <a:lvl1pPr marL="0" indent="0">
              <a:buNone/>
              <a:defRPr sz="2200" b="0" i="0">
                <a:latin typeface="TWK Lausanne 450" panose="02000503040000020004" pitchFamily="2" charset="77"/>
              </a:defRPr>
            </a:lvl1pPr>
          </a:lstStyle>
          <a:p>
            <a:pPr lvl="0"/>
            <a:r>
              <a:rPr lang="en-US"/>
              <a:t>Click to edit Master text styles</a:t>
            </a:r>
          </a:p>
        </p:txBody>
      </p:sp>
      <p:sp>
        <p:nvSpPr>
          <p:cNvPr id="11" name="Text Placeholder 7"/>
          <p:cNvSpPr>
            <a:spLocks noGrp="1"/>
          </p:cNvSpPr>
          <p:nvPr>
            <p:ph type="body" sz="quarter" idx="10"/>
          </p:nvPr>
        </p:nvSpPr>
        <p:spPr>
          <a:xfrm>
            <a:off x="0" y="3302000"/>
            <a:ext cx="4114800" cy="3556000"/>
          </a:xfrm>
        </p:spPr>
        <p:txBody>
          <a:bodyPr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lvl="0"/>
            <a:r>
              <a:rPr lang="en-US"/>
              <a:t>Click to edit Master text styles</a:t>
            </a:r>
          </a:p>
        </p:txBody>
      </p:sp>
      <p:sp>
        <p:nvSpPr>
          <p:cNvPr id="16" name="Text Placeholder 15"/>
          <p:cNvSpPr>
            <a:spLocks noGrp="1"/>
          </p:cNvSpPr>
          <p:nvPr>
            <p:ph type="body" sz="quarter" idx="13"/>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lvl="0"/>
            <a:r>
              <a:rPr lang="en-US"/>
              <a:t>Click to edit Master text styles</a:t>
            </a:r>
          </a:p>
        </p:txBody>
      </p:sp>
      <p:sp>
        <p:nvSpPr>
          <p:cNvPr id="18" name="Text Placeholder 8"/>
          <p:cNvSpPr>
            <a:spLocks noGrp="1"/>
          </p:cNvSpPr>
          <p:nvPr>
            <p:ph type="body" sz="quarter" idx="14"/>
          </p:nvPr>
        </p:nvSpPr>
        <p:spPr>
          <a:xfrm>
            <a:off x="7282575" y="2023950"/>
            <a:ext cx="3780000" cy="1054050"/>
          </a:xfrm>
        </p:spPr>
        <p:txBody>
          <a:bodyPr lIns="0" tIns="0" rIns="0" bIns="0">
            <a:noAutofit/>
          </a:bodyPr>
          <a:lstStyle>
            <a:lvl1pPr marL="0" indent="0" algn="ctr">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358728015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pic>
        <p:nvPicPr>
          <p:cNvPr id="8" name="Picture 6" descr="Icon&#10;&#10;Description automatically generated">
            <a:extLst>
              <a:ext uri="{FF2B5EF4-FFF2-40B4-BE49-F238E27FC236}">
                <a16:creationId xmlns:a16="http://schemas.microsoft.com/office/drawing/2014/main" id="{9734560F-9E8E-45E1-A2F0-DCF4A63BE81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7"/>
          <p:cNvSpPr>
            <a:spLocks noGrp="1"/>
          </p:cNvSpPr>
          <p:nvPr>
            <p:ph type="body" sz="quarter" idx="11"/>
          </p:nvPr>
        </p:nvSpPr>
        <p:spPr>
          <a:xfrm>
            <a:off x="-1" y="1422400"/>
            <a:ext cx="4701600" cy="1440070"/>
          </a:xfrm>
        </p:spPr>
        <p:txBody>
          <a:bodyPr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9" name="Text Placeholder 8"/>
          <p:cNvSpPr>
            <a:spLocks noGrp="1"/>
          </p:cNvSpPr>
          <p:nvPr>
            <p:ph type="body" sz="quarter" idx="12"/>
          </p:nvPr>
        </p:nvSpPr>
        <p:spPr>
          <a:xfrm>
            <a:off x="0" y="0"/>
            <a:ext cx="4114800" cy="1066800"/>
          </a:xfrm>
        </p:spPr>
        <p:txBody>
          <a:bodyPr lIns="381600" tIns="763200" rIns="0" bIns="0">
            <a:noAutofit/>
          </a:bodyPr>
          <a:lstStyle>
            <a:lvl1pPr marL="0" indent="0">
              <a:buNone/>
              <a:defRPr sz="2200" b="0" i="0">
                <a:latin typeface="TWK Lausanne 450" panose="02000503040000020004" pitchFamily="2" charset="77"/>
              </a:defRPr>
            </a:lvl1pPr>
          </a:lstStyle>
          <a:p>
            <a:pPr lvl="0"/>
            <a:r>
              <a:rPr lang="en-US"/>
              <a:t>Click to edit Master text styles</a:t>
            </a:r>
          </a:p>
        </p:txBody>
      </p:sp>
      <p:sp>
        <p:nvSpPr>
          <p:cNvPr id="11" name="Text Placeholder 7"/>
          <p:cNvSpPr>
            <a:spLocks noGrp="1"/>
          </p:cNvSpPr>
          <p:nvPr>
            <p:ph type="body" sz="quarter" idx="10"/>
          </p:nvPr>
        </p:nvSpPr>
        <p:spPr>
          <a:xfrm>
            <a:off x="0" y="3302000"/>
            <a:ext cx="4114800" cy="3556000"/>
          </a:xfrm>
        </p:spPr>
        <p:txBody>
          <a:bodyPr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lvl="0"/>
            <a:r>
              <a:rPr lang="en-US"/>
              <a:t>Click to edit Master text styles</a:t>
            </a:r>
          </a:p>
        </p:txBody>
      </p:sp>
      <p:sp>
        <p:nvSpPr>
          <p:cNvPr id="16" name="Text Placeholder 15"/>
          <p:cNvSpPr>
            <a:spLocks noGrp="1"/>
          </p:cNvSpPr>
          <p:nvPr>
            <p:ph type="body" sz="quarter" idx="13"/>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lvl="0"/>
            <a:r>
              <a:rPr lang="en-US"/>
              <a:t>Click to edit Master text styles</a:t>
            </a:r>
          </a:p>
        </p:txBody>
      </p:sp>
      <p:sp>
        <p:nvSpPr>
          <p:cNvPr id="18" name="Text Placeholder 8"/>
          <p:cNvSpPr>
            <a:spLocks noGrp="1"/>
          </p:cNvSpPr>
          <p:nvPr>
            <p:ph type="body" sz="quarter" idx="14"/>
          </p:nvPr>
        </p:nvSpPr>
        <p:spPr>
          <a:xfrm>
            <a:off x="7282575" y="2023950"/>
            <a:ext cx="3780000" cy="1054050"/>
          </a:xfrm>
        </p:spPr>
        <p:txBody>
          <a:bodyPr lIns="0" tIns="0" rIns="0" bIns="0">
            <a:noAutofit/>
          </a:bodyPr>
          <a:lstStyle>
            <a:lvl1pPr marL="0" indent="0" algn="ctr">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18907381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F7F5F2"/>
        </a:solidFill>
        <a:effectLst/>
      </p:bgPr>
    </p:bg>
    <p:spTree>
      <p:nvGrpSpPr>
        <p:cNvPr id="1" name=""/>
        <p:cNvGrpSpPr/>
        <p:nvPr/>
      </p:nvGrpSpPr>
      <p:grpSpPr>
        <a:xfrm>
          <a:off x="0" y="0"/>
          <a:ext cx="0" cy="0"/>
          <a:chOff x="0" y="0"/>
          <a:chExt cx="0" cy="0"/>
        </a:xfrm>
      </p:grpSpPr>
      <p:pic>
        <p:nvPicPr>
          <p:cNvPr id="3" name="Picture 2" descr="Icon&#10;&#10;Description automatically generated with medium confidence">
            <a:extLst>
              <a:ext uri="{FF2B5EF4-FFF2-40B4-BE49-F238E27FC236}">
                <a16:creationId xmlns:a16="http://schemas.microsoft.com/office/drawing/2014/main" id="{B3199FC0-51B3-3B4C-B2EC-831BAC21210B}"/>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Picture Placeholder 7">
            <a:extLst>
              <a:ext uri="{FF2B5EF4-FFF2-40B4-BE49-F238E27FC236}">
                <a16:creationId xmlns:a16="http://schemas.microsoft.com/office/drawing/2014/main" id="{49188002-AFEC-EB40-894A-B0D3EB876C22}"/>
              </a:ext>
            </a:extLst>
          </p:cNvPr>
          <p:cNvSpPr>
            <a:spLocks noGrp="1" noChangeAspect="1"/>
          </p:cNvSpPr>
          <p:nvPr>
            <p:ph type="pic" sz="quarter" idx="10"/>
          </p:nvPr>
        </p:nvSpPr>
        <p:spPr>
          <a:xfrm>
            <a:off x="338400" y="1157550"/>
            <a:ext cx="5364000" cy="5364000"/>
          </a:xfrm>
          <a:prstGeom prst="ellipse">
            <a:avLst/>
          </a:prstGeom>
        </p:spPr>
        <p:txBody>
          <a:bodyPr/>
          <a:lstStyle/>
          <a:p>
            <a:r>
              <a:rPr lang="en-GB"/>
              <a:t>Click icon to add picture</a:t>
            </a:r>
            <a:endParaRPr lang="en-US" dirty="0"/>
          </a:p>
        </p:txBody>
      </p:sp>
      <p:sp>
        <p:nvSpPr>
          <p:cNvPr id="12" name="Text Placeholder 11">
            <a:extLst>
              <a:ext uri="{FF2B5EF4-FFF2-40B4-BE49-F238E27FC236}">
                <a16:creationId xmlns:a16="http://schemas.microsoft.com/office/drawing/2014/main" id="{C5556202-541C-784B-9F6A-C037B1ED51F7}"/>
              </a:ext>
            </a:extLst>
          </p:cNvPr>
          <p:cNvSpPr>
            <a:spLocks noGrp="1"/>
          </p:cNvSpPr>
          <p:nvPr>
            <p:ph type="body" sz="quarter" idx="11" hasCustomPrompt="1"/>
          </p:nvPr>
        </p:nvSpPr>
        <p:spPr>
          <a:xfrm>
            <a:off x="7115175" y="0"/>
            <a:ext cx="5076825" cy="2714400"/>
          </a:xfrm>
        </p:spPr>
        <p:txBody>
          <a:bodyPr wrap="square" lIns="0" tIns="827999" rIns="1342800" bIns="0" anchor="t" anchorCtr="0">
            <a:noAutofit/>
          </a:bodyPr>
          <a:lstStyle>
            <a:lvl1pPr marL="0" indent="0" fontAlgn="t">
              <a:buNone/>
              <a:defRPr sz="4800" b="0" i="0">
                <a:solidFill>
                  <a:schemeClr val="tx1"/>
                </a:solidFill>
                <a:latin typeface="TWK Lausanne 450" panose="02000503040000020004" pitchFamily="2" charset="77"/>
              </a:defRPr>
            </a:lvl1pPr>
          </a:lstStyle>
          <a:p>
            <a:pPr lvl="0"/>
            <a:r>
              <a:rPr lang="en-US" dirty="0"/>
              <a:t>Insert Heading Here</a:t>
            </a:r>
          </a:p>
        </p:txBody>
      </p:sp>
      <p:sp>
        <p:nvSpPr>
          <p:cNvPr id="14" name="Text Placeholder 13">
            <a:extLst>
              <a:ext uri="{FF2B5EF4-FFF2-40B4-BE49-F238E27FC236}">
                <a16:creationId xmlns:a16="http://schemas.microsoft.com/office/drawing/2014/main" id="{28BFABC2-6454-CB4E-919A-AD03DCC39BB5}"/>
              </a:ext>
            </a:extLst>
          </p:cNvPr>
          <p:cNvSpPr>
            <a:spLocks noGrp="1"/>
          </p:cNvSpPr>
          <p:nvPr>
            <p:ph type="body" sz="quarter" idx="12" hasCustomPrompt="1"/>
          </p:nvPr>
        </p:nvSpPr>
        <p:spPr>
          <a:xfrm>
            <a:off x="7115174" y="3301200"/>
            <a:ext cx="5076826" cy="3556800"/>
          </a:xfrm>
        </p:spPr>
        <p:txBody>
          <a:bodyPr wrap="square" lIns="0" tIns="0" rIns="2304000" bIns="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0" i="0">
                <a:latin typeface="TWK Lausanne 300" panose="02000503040000020004" pitchFamily="2" charset="77"/>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Insert Subheading</a:t>
            </a:r>
            <a:br>
              <a:rPr lang="en-US" dirty="0"/>
            </a:br>
            <a:r>
              <a:rPr lang="en-US" dirty="0"/>
              <a:t>Insert Subheading</a:t>
            </a:r>
          </a:p>
        </p:txBody>
      </p:sp>
      <p:pic>
        <p:nvPicPr>
          <p:cNvPr id="7" name="Graphic 6">
            <a:extLst>
              <a:ext uri="{FF2B5EF4-FFF2-40B4-BE49-F238E27FC236}">
                <a16:creationId xmlns:a16="http://schemas.microsoft.com/office/drawing/2014/main" id="{C7902DD1-4734-594D-BB70-BA393B0D820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007600" y="5181600"/>
            <a:ext cx="2185200" cy="1677014"/>
          </a:xfrm>
          <a:prstGeom prst="rect">
            <a:avLst/>
          </a:prstGeom>
        </p:spPr>
      </p:pic>
    </p:spTree>
    <p:extLst>
      <p:ext uri="{BB962C8B-B14F-4D97-AF65-F5344CB8AC3E}">
        <p14:creationId xmlns:p14="http://schemas.microsoft.com/office/powerpoint/2010/main" val="112567991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pic>
        <p:nvPicPr>
          <p:cNvPr id="8" name="Picture 6" descr="Icon&#10;&#10;Description automatically generated">
            <a:extLst>
              <a:ext uri="{FF2B5EF4-FFF2-40B4-BE49-F238E27FC236}">
                <a16:creationId xmlns:a16="http://schemas.microsoft.com/office/drawing/2014/main" id="{4AE7AB27-7283-4352-A1A2-5516CECFA96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7"/>
          <p:cNvSpPr>
            <a:spLocks noGrp="1"/>
          </p:cNvSpPr>
          <p:nvPr>
            <p:ph type="body" sz="quarter" idx="11"/>
          </p:nvPr>
        </p:nvSpPr>
        <p:spPr>
          <a:xfrm>
            <a:off x="-1" y="1422400"/>
            <a:ext cx="4701600" cy="1440070"/>
          </a:xfrm>
        </p:spPr>
        <p:txBody>
          <a:bodyPr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9" name="Text Placeholder 8"/>
          <p:cNvSpPr>
            <a:spLocks noGrp="1"/>
          </p:cNvSpPr>
          <p:nvPr>
            <p:ph type="body" sz="quarter" idx="12"/>
          </p:nvPr>
        </p:nvSpPr>
        <p:spPr>
          <a:xfrm>
            <a:off x="0" y="0"/>
            <a:ext cx="4114800" cy="1066800"/>
          </a:xfrm>
        </p:spPr>
        <p:txBody>
          <a:bodyPr lIns="381600" tIns="763200" rIns="0" bIns="0">
            <a:noAutofit/>
          </a:bodyPr>
          <a:lstStyle>
            <a:lvl1pPr marL="0" indent="0">
              <a:buNone/>
              <a:defRPr sz="2200" b="0" i="0">
                <a:latin typeface="TWK Lausanne 450" panose="02000503040000020004" pitchFamily="2" charset="77"/>
              </a:defRPr>
            </a:lvl1pPr>
          </a:lstStyle>
          <a:p>
            <a:pPr lvl="0"/>
            <a:r>
              <a:rPr lang="en-US"/>
              <a:t>Click to edit Master text styles</a:t>
            </a:r>
          </a:p>
        </p:txBody>
      </p:sp>
      <p:sp>
        <p:nvSpPr>
          <p:cNvPr id="11" name="Text Placeholder 7"/>
          <p:cNvSpPr>
            <a:spLocks noGrp="1"/>
          </p:cNvSpPr>
          <p:nvPr>
            <p:ph type="body" sz="quarter" idx="10"/>
          </p:nvPr>
        </p:nvSpPr>
        <p:spPr>
          <a:xfrm>
            <a:off x="0" y="3302000"/>
            <a:ext cx="4114800" cy="3556000"/>
          </a:xfrm>
        </p:spPr>
        <p:txBody>
          <a:bodyPr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lvl="0"/>
            <a:r>
              <a:rPr lang="en-US"/>
              <a:t>Click to edit Master text styles</a:t>
            </a:r>
          </a:p>
        </p:txBody>
      </p:sp>
      <p:sp>
        <p:nvSpPr>
          <p:cNvPr id="16" name="Text Placeholder 15"/>
          <p:cNvSpPr>
            <a:spLocks noGrp="1"/>
          </p:cNvSpPr>
          <p:nvPr>
            <p:ph type="body" sz="quarter" idx="13"/>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lvl="0"/>
            <a:r>
              <a:rPr lang="en-US"/>
              <a:t>Click to edit Master text styles</a:t>
            </a:r>
          </a:p>
        </p:txBody>
      </p:sp>
      <p:sp>
        <p:nvSpPr>
          <p:cNvPr id="18" name="Text Placeholder 8"/>
          <p:cNvSpPr>
            <a:spLocks noGrp="1"/>
          </p:cNvSpPr>
          <p:nvPr>
            <p:ph type="body" sz="quarter" idx="14"/>
          </p:nvPr>
        </p:nvSpPr>
        <p:spPr>
          <a:xfrm>
            <a:off x="7282575" y="2023950"/>
            <a:ext cx="3780000" cy="1054050"/>
          </a:xfrm>
        </p:spPr>
        <p:txBody>
          <a:bodyPr lIns="0" tIns="0" rIns="0" bIns="0">
            <a:noAutofit/>
          </a:bodyPr>
          <a:lstStyle>
            <a:lvl1pPr marL="0" indent="0" algn="ctr">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284964586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5" name="Picture 6" descr="Icon&#10;&#10;Description automatically generated">
            <a:extLst>
              <a:ext uri="{FF2B5EF4-FFF2-40B4-BE49-F238E27FC236}">
                <a16:creationId xmlns:a16="http://schemas.microsoft.com/office/drawing/2014/main" id="{7C73C882-3B89-43B5-9C08-F08F2D584CE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Picture Placeholder 7"/>
          <p:cNvSpPr>
            <a:spLocks noGrp="1" noChangeAspect="1"/>
          </p:cNvSpPr>
          <p:nvPr>
            <p:ph type="pic" sz="quarter" idx="10"/>
          </p:nvPr>
        </p:nvSpPr>
        <p:spPr>
          <a:xfrm>
            <a:off x="6491550" y="1157550"/>
            <a:ext cx="5364000" cy="5364000"/>
          </a:xfrm>
          <a:prstGeom prst="ellipse">
            <a:avLst/>
          </a:prstGeom>
        </p:spPr>
        <p:txBody>
          <a:bodyPr rtlCol="0">
            <a:normAutofit/>
          </a:bodyPr>
          <a:lstStyle/>
          <a:p>
            <a:pPr lvl="0"/>
            <a:r>
              <a:rPr lang="en-US" noProof="0"/>
              <a:t>Click icon to add picture</a:t>
            </a:r>
            <a:endParaRPr lang="en-US" noProof="0" dirty="0"/>
          </a:p>
        </p:txBody>
      </p:sp>
      <p:sp>
        <p:nvSpPr>
          <p:cNvPr id="10" name="Text Placeholder 7"/>
          <p:cNvSpPr>
            <a:spLocks noGrp="1"/>
          </p:cNvSpPr>
          <p:nvPr>
            <p:ph type="body" sz="quarter" idx="11"/>
          </p:nvPr>
        </p:nvSpPr>
        <p:spPr>
          <a:xfrm>
            <a:off x="-1" y="1422400"/>
            <a:ext cx="4701600" cy="5435600"/>
          </a:xfrm>
        </p:spPr>
        <p:txBody>
          <a:bodyPr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11" name="Text Placeholder 8"/>
          <p:cNvSpPr>
            <a:spLocks noGrp="1"/>
          </p:cNvSpPr>
          <p:nvPr>
            <p:ph type="body" sz="quarter" idx="12"/>
          </p:nvPr>
        </p:nvSpPr>
        <p:spPr>
          <a:xfrm>
            <a:off x="0" y="0"/>
            <a:ext cx="4114800" cy="1066800"/>
          </a:xfrm>
        </p:spPr>
        <p:txBody>
          <a:bodyPr lIns="381600" tIns="763200" rIns="0" bIns="0">
            <a:noAutofit/>
          </a:bodyPr>
          <a:lstStyle>
            <a:lvl1pPr marL="0" indent="0">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76807431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mparison">
    <p:bg>
      <p:bgPr>
        <a:solidFill>
          <a:srgbClr val="F7F5F2"/>
        </a:solidFill>
        <a:effectLst/>
      </p:bgPr>
    </p:bg>
    <p:spTree>
      <p:nvGrpSpPr>
        <p:cNvPr id="1" name=""/>
        <p:cNvGrpSpPr/>
        <p:nvPr/>
      </p:nvGrpSpPr>
      <p:grpSpPr>
        <a:xfrm>
          <a:off x="0" y="0"/>
          <a:ext cx="0" cy="0"/>
          <a:chOff x="0" y="0"/>
          <a:chExt cx="0" cy="0"/>
        </a:xfrm>
      </p:grpSpPr>
      <p:pic>
        <p:nvPicPr>
          <p:cNvPr id="2" name="Picture 6" descr="Graphical user interface&#10;&#10;Description automatically generated with medium confidence">
            <a:extLst>
              <a:ext uri="{FF2B5EF4-FFF2-40B4-BE49-F238E27FC236}">
                <a16:creationId xmlns:a16="http://schemas.microsoft.com/office/drawing/2014/main" id="{31314DAE-6C81-4106-892E-B15C1C452FD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2199069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pic>
        <p:nvPicPr>
          <p:cNvPr id="4" name="Picture 6" descr="Shape&#10;&#10;Description automatically generated with medium confidence">
            <a:extLst>
              <a:ext uri="{FF2B5EF4-FFF2-40B4-BE49-F238E27FC236}">
                <a16:creationId xmlns:a16="http://schemas.microsoft.com/office/drawing/2014/main" id="{D0E72BA4-D5D8-4809-AFBC-9843BF55B6F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Picture Placeholder 7"/>
          <p:cNvSpPr>
            <a:spLocks noGrp="1" noChangeAspect="1"/>
          </p:cNvSpPr>
          <p:nvPr>
            <p:ph type="pic" sz="quarter" idx="10"/>
          </p:nvPr>
        </p:nvSpPr>
        <p:spPr>
          <a:xfrm>
            <a:off x="338400" y="1157550"/>
            <a:ext cx="5364000" cy="5364000"/>
          </a:xfrm>
          <a:prstGeom prst="ellipse">
            <a:avLst/>
          </a:prstGeom>
        </p:spPr>
        <p:txBody>
          <a:bodyPr rtlCol="0">
            <a:normAutofit/>
          </a:bodyPr>
          <a:lstStyle/>
          <a:p>
            <a:pPr lvl="0"/>
            <a:r>
              <a:rPr lang="en-US" noProof="0"/>
              <a:t>Click icon to add picture</a:t>
            </a:r>
            <a:endParaRPr lang="en-US" noProof="0" dirty="0"/>
          </a:p>
        </p:txBody>
      </p:sp>
      <p:sp>
        <p:nvSpPr>
          <p:cNvPr id="13" name="Text Placeholder 8"/>
          <p:cNvSpPr>
            <a:spLocks noGrp="1"/>
          </p:cNvSpPr>
          <p:nvPr>
            <p:ph type="body" sz="quarter" idx="14"/>
          </p:nvPr>
        </p:nvSpPr>
        <p:spPr>
          <a:xfrm>
            <a:off x="6040800" y="821099"/>
            <a:ext cx="6151200" cy="4282241"/>
          </a:xfrm>
        </p:spPr>
        <p:txBody>
          <a:bodyPr lIns="0" tIns="0" rIns="0" bIns="0">
            <a:noAutofit/>
          </a:bodyPr>
          <a:lstStyle>
            <a:lvl1pPr marL="0" marR="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sz="1400" b="0" i="0">
                <a:latin typeface="TWK Lausanne 30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15133913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bg1"/>
        </a:solidFill>
        <a:effectLst/>
      </p:bgPr>
    </p:bg>
    <p:spTree>
      <p:nvGrpSpPr>
        <p:cNvPr id="1" name=""/>
        <p:cNvGrpSpPr/>
        <p:nvPr/>
      </p:nvGrpSpPr>
      <p:grpSpPr>
        <a:xfrm>
          <a:off x="0" y="0"/>
          <a:ext cx="0" cy="0"/>
          <a:chOff x="0" y="0"/>
          <a:chExt cx="0" cy="0"/>
        </a:xfrm>
      </p:grpSpPr>
      <p:pic>
        <p:nvPicPr>
          <p:cNvPr id="3" name="Picture 2" descr="Chart, histogram&#10;&#10;Description automatically generated">
            <a:extLst>
              <a:ext uri="{FF2B5EF4-FFF2-40B4-BE49-F238E27FC236}">
                <a16:creationId xmlns:a16="http://schemas.microsoft.com/office/drawing/2014/main" id="{EC1F9BB0-CF24-2841-8C9B-D0D9CCEEF9AD}"/>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Text Placeholder 7">
            <a:extLst>
              <a:ext uri="{FF2B5EF4-FFF2-40B4-BE49-F238E27FC236}">
                <a16:creationId xmlns:a16="http://schemas.microsoft.com/office/drawing/2014/main" id="{1D42CA2C-ECAA-784B-8D93-5EF4069AFEE4}"/>
              </a:ext>
            </a:extLst>
          </p:cNvPr>
          <p:cNvSpPr>
            <a:spLocks noGrp="1"/>
          </p:cNvSpPr>
          <p:nvPr>
            <p:ph type="body" sz="quarter" idx="10" hasCustomPrompt="1"/>
          </p:nvPr>
        </p:nvSpPr>
        <p:spPr>
          <a:xfrm>
            <a:off x="6576000" y="952500"/>
            <a:ext cx="5616000" cy="5905500"/>
          </a:xfrm>
        </p:spPr>
        <p:txBody>
          <a:bodyPr wrap="square"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p>
        </p:txBody>
      </p:sp>
      <p:sp>
        <p:nvSpPr>
          <p:cNvPr id="9" name="Text Placeholder 7">
            <a:extLst>
              <a:ext uri="{FF2B5EF4-FFF2-40B4-BE49-F238E27FC236}">
                <a16:creationId xmlns:a16="http://schemas.microsoft.com/office/drawing/2014/main" id="{F96D3AE6-1913-014A-AD78-EAC7D5557487}"/>
              </a:ext>
            </a:extLst>
          </p:cNvPr>
          <p:cNvSpPr>
            <a:spLocks noGrp="1"/>
          </p:cNvSpPr>
          <p:nvPr>
            <p:ph type="body" sz="quarter" idx="11" hasCustomPrompt="1"/>
          </p:nvPr>
        </p:nvSpPr>
        <p:spPr>
          <a:xfrm>
            <a:off x="0" y="0"/>
            <a:ext cx="4114800" cy="2246400"/>
          </a:xfrm>
        </p:spPr>
        <p:txBody>
          <a:bodyPr wrap="square"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r>
              <a:rPr lang="en-GB" b="0" i="0" u="none" strike="noStrike" dirty="0">
                <a:solidFill>
                  <a:srgbClr val="000000"/>
                </a:solidFill>
                <a:effectLst/>
              </a:rPr>
              <a:t>Insert Heading</a:t>
            </a:r>
            <a:br>
              <a:rPr lang="en-GB" b="0" i="0" u="none" strike="noStrike" dirty="0">
                <a:solidFill>
                  <a:srgbClr val="000000"/>
                </a:solidFill>
                <a:effectLst/>
              </a:rPr>
            </a:br>
            <a:r>
              <a:rPr lang="en-GB" b="0" i="0" u="none" strike="noStrike" dirty="0">
                <a:solidFill>
                  <a:srgbClr val="000000"/>
                </a:solidFill>
                <a:effectLst/>
              </a:rPr>
              <a:t>Insert Heading</a:t>
            </a:r>
          </a:p>
        </p:txBody>
      </p:sp>
      <p:sp>
        <p:nvSpPr>
          <p:cNvPr id="12" name="Text Placeholder 11">
            <a:extLst>
              <a:ext uri="{FF2B5EF4-FFF2-40B4-BE49-F238E27FC236}">
                <a16:creationId xmlns:a16="http://schemas.microsoft.com/office/drawing/2014/main" id="{9D0863AB-7E4B-BF4C-BDCD-9591B56594E9}"/>
              </a:ext>
            </a:extLst>
          </p:cNvPr>
          <p:cNvSpPr>
            <a:spLocks noGrp="1"/>
          </p:cNvSpPr>
          <p:nvPr>
            <p:ph type="body" sz="quarter" idx="12" hasCustomPrompt="1"/>
          </p:nvPr>
        </p:nvSpPr>
        <p:spPr>
          <a:xfrm>
            <a:off x="0" y="0"/>
            <a:ext cx="1224000" cy="762000"/>
          </a:xfrm>
        </p:spPr>
        <p:txBody>
          <a:bodyPr wrap="square" lIns="381600" tIns="0" rIns="0" bIns="0" anchor="b" anchorCtr="0">
            <a:noAutofit/>
          </a:bodyPr>
          <a:lstStyle>
            <a:lvl1pPr marL="0" indent="0" fontAlgn="b">
              <a:buNone/>
              <a:defRPr sz="2200" b="0" i="0">
                <a:latin typeface="TWK Lausanne 450" panose="02000503040000020004" pitchFamily="2" charset="77"/>
              </a:defRPr>
            </a:lvl1pPr>
          </a:lstStyle>
          <a:p>
            <a:pPr lvl="0"/>
            <a:r>
              <a:rPr lang="en-US" dirty="0"/>
              <a:t>01</a:t>
            </a:r>
          </a:p>
        </p:txBody>
      </p:sp>
    </p:spTree>
    <p:extLst>
      <p:ext uri="{BB962C8B-B14F-4D97-AF65-F5344CB8AC3E}">
        <p14:creationId xmlns:p14="http://schemas.microsoft.com/office/powerpoint/2010/main" val="16068281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and Content">
    <p:bg>
      <p:bgPr>
        <a:solidFill>
          <a:schemeClr val="bg1"/>
        </a:solidFill>
        <a:effectLst/>
      </p:bgPr>
    </p:bg>
    <p:spTree>
      <p:nvGrpSpPr>
        <p:cNvPr id="1" name=""/>
        <p:cNvGrpSpPr/>
        <p:nvPr/>
      </p:nvGrpSpPr>
      <p:grpSpPr>
        <a:xfrm>
          <a:off x="0" y="0"/>
          <a:ext cx="0" cy="0"/>
          <a:chOff x="0" y="0"/>
          <a:chExt cx="0" cy="0"/>
        </a:xfrm>
      </p:grpSpPr>
      <p:pic>
        <p:nvPicPr>
          <p:cNvPr id="4" name="Picture 3" descr="Chart, histogram&#10;&#10;Description automatically generated">
            <a:extLst>
              <a:ext uri="{FF2B5EF4-FFF2-40B4-BE49-F238E27FC236}">
                <a16:creationId xmlns:a16="http://schemas.microsoft.com/office/drawing/2014/main" id="{4D2A5C20-E9F2-1F46-9F07-8222C19D22E0}"/>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Text Placeholder 7">
            <a:extLst>
              <a:ext uri="{FF2B5EF4-FFF2-40B4-BE49-F238E27FC236}">
                <a16:creationId xmlns:a16="http://schemas.microsoft.com/office/drawing/2014/main" id="{1D42CA2C-ECAA-784B-8D93-5EF4069AFEE4}"/>
              </a:ext>
            </a:extLst>
          </p:cNvPr>
          <p:cNvSpPr>
            <a:spLocks noGrp="1"/>
          </p:cNvSpPr>
          <p:nvPr>
            <p:ph type="body" sz="quarter" idx="10" hasCustomPrompt="1"/>
          </p:nvPr>
        </p:nvSpPr>
        <p:spPr>
          <a:xfrm>
            <a:off x="6576000" y="952500"/>
            <a:ext cx="5616000" cy="5905500"/>
          </a:xfrm>
        </p:spPr>
        <p:txBody>
          <a:bodyPr wrap="square"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p>
        </p:txBody>
      </p:sp>
      <p:sp>
        <p:nvSpPr>
          <p:cNvPr id="9" name="Text Placeholder 7">
            <a:extLst>
              <a:ext uri="{FF2B5EF4-FFF2-40B4-BE49-F238E27FC236}">
                <a16:creationId xmlns:a16="http://schemas.microsoft.com/office/drawing/2014/main" id="{F96D3AE6-1913-014A-AD78-EAC7D5557487}"/>
              </a:ext>
            </a:extLst>
          </p:cNvPr>
          <p:cNvSpPr>
            <a:spLocks noGrp="1"/>
          </p:cNvSpPr>
          <p:nvPr>
            <p:ph type="body" sz="quarter" idx="11" hasCustomPrompt="1"/>
          </p:nvPr>
        </p:nvSpPr>
        <p:spPr>
          <a:xfrm>
            <a:off x="0" y="0"/>
            <a:ext cx="4114800" cy="2246400"/>
          </a:xfrm>
        </p:spPr>
        <p:txBody>
          <a:bodyPr wrap="square"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r>
              <a:rPr lang="en-GB" b="0" i="0" u="none" strike="noStrike" dirty="0">
                <a:solidFill>
                  <a:srgbClr val="000000"/>
                </a:solidFill>
                <a:effectLst/>
              </a:rPr>
              <a:t>Insert Heading</a:t>
            </a:r>
            <a:br>
              <a:rPr lang="en-GB" b="0" i="0" u="none" strike="noStrike" dirty="0">
                <a:solidFill>
                  <a:srgbClr val="000000"/>
                </a:solidFill>
                <a:effectLst/>
              </a:rPr>
            </a:br>
            <a:r>
              <a:rPr lang="en-GB" b="0" i="0" u="none" strike="noStrike" dirty="0">
                <a:solidFill>
                  <a:srgbClr val="000000"/>
                </a:solidFill>
                <a:effectLst/>
              </a:rPr>
              <a:t>Insert Heading</a:t>
            </a:r>
          </a:p>
        </p:txBody>
      </p:sp>
      <p:sp>
        <p:nvSpPr>
          <p:cNvPr id="12" name="Text Placeholder 11">
            <a:extLst>
              <a:ext uri="{FF2B5EF4-FFF2-40B4-BE49-F238E27FC236}">
                <a16:creationId xmlns:a16="http://schemas.microsoft.com/office/drawing/2014/main" id="{9D0863AB-7E4B-BF4C-BDCD-9591B56594E9}"/>
              </a:ext>
            </a:extLst>
          </p:cNvPr>
          <p:cNvSpPr>
            <a:spLocks noGrp="1"/>
          </p:cNvSpPr>
          <p:nvPr>
            <p:ph type="body" sz="quarter" idx="12" hasCustomPrompt="1"/>
          </p:nvPr>
        </p:nvSpPr>
        <p:spPr>
          <a:xfrm>
            <a:off x="0" y="0"/>
            <a:ext cx="1224000" cy="762000"/>
          </a:xfrm>
        </p:spPr>
        <p:txBody>
          <a:bodyPr wrap="square" lIns="381600" tIns="0" rIns="0" bIns="0" anchor="b" anchorCtr="0">
            <a:noAutofit/>
          </a:bodyPr>
          <a:lstStyle>
            <a:lvl1pPr marL="0" indent="0" fontAlgn="b">
              <a:buNone/>
              <a:defRPr sz="2200" b="0" i="0">
                <a:latin typeface="TWK Lausanne 450" panose="02000503040000020004" pitchFamily="2" charset="77"/>
              </a:defRPr>
            </a:lvl1pPr>
          </a:lstStyle>
          <a:p>
            <a:pPr lvl="0"/>
            <a:r>
              <a:rPr lang="en-US" dirty="0"/>
              <a:t>01</a:t>
            </a:r>
          </a:p>
        </p:txBody>
      </p:sp>
    </p:spTree>
    <p:extLst>
      <p:ext uri="{BB962C8B-B14F-4D97-AF65-F5344CB8AC3E}">
        <p14:creationId xmlns:p14="http://schemas.microsoft.com/office/powerpoint/2010/main" val="955816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Title and Content">
    <p:bg>
      <p:bgPr>
        <a:solidFill>
          <a:schemeClr val="bg1"/>
        </a:solidFill>
        <a:effectLst/>
      </p:bgPr>
    </p:bg>
    <p:spTree>
      <p:nvGrpSpPr>
        <p:cNvPr id="1" name=""/>
        <p:cNvGrpSpPr/>
        <p:nvPr/>
      </p:nvGrpSpPr>
      <p:grpSpPr>
        <a:xfrm>
          <a:off x="0" y="0"/>
          <a:ext cx="0" cy="0"/>
          <a:chOff x="0" y="0"/>
          <a:chExt cx="0" cy="0"/>
        </a:xfrm>
      </p:grpSpPr>
      <p:pic>
        <p:nvPicPr>
          <p:cNvPr id="3" name="Picture 2" descr="Chart&#10;&#10;Description automatically generated with medium confidence">
            <a:extLst>
              <a:ext uri="{FF2B5EF4-FFF2-40B4-BE49-F238E27FC236}">
                <a16:creationId xmlns:a16="http://schemas.microsoft.com/office/drawing/2014/main" id="{4A789E2F-CB2E-9748-A25D-1567D440796A}"/>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Text Placeholder 7">
            <a:extLst>
              <a:ext uri="{FF2B5EF4-FFF2-40B4-BE49-F238E27FC236}">
                <a16:creationId xmlns:a16="http://schemas.microsoft.com/office/drawing/2014/main" id="{1D42CA2C-ECAA-784B-8D93-5EF4069AFEE4}"/>
              </a:ext>
            </a:extLst>
          </p:cNvPr>
          <p:cNvSpPr>
            <a:spLocks noGrp="1"/>
          </p:cNvSpPr>
          <p:nvPr>
            <p:ph type="body" sz="quarter" idx="10" hasCustomPrompt="1"/>
          </p:nvPr>
        </p:nvSpPr>
        <p:spPr>
          <a:xfrm>
            <a:off x="6576000" y="952500"/>
            <a:ext cx="5616000" cy="5905500"/>
          </a:xfrm>
        </p:spPr>
        <p:txBody>
          <a:bodyPr wrap="square"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p>
        </p:txBody>
      </p:sp>
      <p:sp>
        <p:nvSpPr>
          <p:cNvPr id="9" name="Text Placeholder 7">
            <a:extLst>
              <a:ext uri="{FF2B5EF4-FFF2-40B4-BE49-F238E27FC236}">
                <a16:creationId xmlns:a16="http://schemas.microsoft.com/office/drawing/2014/main" id="{F96D3AE6-1913-014A-AD78-EAC7D5557487}"/>
              </a:ext>
            </a:extLst>
          </p:cNvPr>
          <p:cNvSpPr>
            <a:spLocks noGrp="1"/>
          </p:cNvSpPr>
          <p:nvPr>
            <p:ph type="body" sz="quarter" idx="11" hasCustomPrompt="1"/>
          </p:nvPr>
        </p:nvSpPr>
        <p:spPr>
          <a:xfrm>
            <a:off x="0" y="0"/>
            <a:ext cx="4114800" cy="2246400"/>
          </a:xfrm>
        </p:spPr>
        <p:txBody>
          <a:bodyPr wrap="square"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r>
              <a:rPr lang="en-GB" b="0" i="0" u="none" strike="noStrike" dirty="0">
                <a:solidFill>
                  <a:srgbClr val="000000"/>
                </a:solidFill>
                <a:effectLst/>
              </a:rPr>
              <a:t>Insert Heading</a:t>
            </a:r>
            <a:br>
              <a:rPr lang="en-GB" b="0" i="0" u="none" strike="noStrike" dirty="0">
                <a:solidFill>
                  <a:srgbClr val="000000"/>
                </a:solidFill>
                <a:effectLst/>
              </a:rPr>
            </a:br>
            <a:r>
              <a:rPr lang="en-GB" b="0" i="0" u="none" strike="noStrike" dirty="0">
                <a:solidFill>
                  <a:srgbClr val="000000"/>
                </a:solidFill>
                <a:effectLst/>
              </a:rPr>
              <a:t>Insert Heading</a:t>
            </a:r>
          </a:p>
        </p:txBody>
      </p:sp>
      <p:sp>
        <p:nvSpPr>
          <p:cNvPr id="12" name="Text Placeholder 11">
            <a:extLst>
              <a:ext uri="{FF2B5EF4-FFF2-40B4-BE49-F238E27FC236}">
                <a16:creationId xmlns:a16="http://schemas.microsoft.com/office/drawing/2014/main" id="{9D0863AB-7E4B-BF4C-BDCD-9591B56594E9}"/>
              </a:ext>
            </a:extLst>
          </p:cNvPr>
          <p:cNvSpPr>
            <a:spLocks noGrp="1"/>
          </p:cNvSpPr>
          <p:nvPr>
            <p:ph type="body" sz="quarter" idx="12" hasCustomPrompt="1"/>
          </p:nvPr>
        </p:nvSpPr>
        <p:spPr>
          <a:xfrm>
            <a:off x="0" y="0"/>
            <a:ext cx="1224000" cy="762000"/>
          </a:xfrm>
        </p:spPr>
        <p:txBody>
          <a:bodyPr wrap="square" lIns="381600" tIns="0" rIns="0" bIns="0" anchor="b" anchorCtr="0">
            <a:noAutofit/>
          </a:bodyPr>
          <a:lstStyle>
            <a:lvl1pPr marL="0" indent="0" fontAlgn="b">
              <a:buNone/>
              <a:defRPr sz="2200" b="0" i="0">
                <a:latin typeface="TWK Lausanne 450" panose="02000503040000020004" pitchFamily="2" charset="77"/>
              </a:defRPr>
            </a:lvl1pPr>
          </a:lstStyle>
          <a:p>
            <a:pPr lvl="0"/>
            <a:r>
              <a:rPr lang="en-US" dirty="0"/>
              <a:t>01</a:t>
            </a:r>
          </a:p>
        </p:txBody>
      </p:sp>
    </p:spTree>
    <p:extLst>
      <p:ext uri="{BB962C8B-B14F-4D97-AF65-F5344CB8AC3E}">
        <p14:creationId xmlns:p14="http://schemas.microsoft.com/office/powerpoint/2010/main" val="23876731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Title and Content">
    <p:bg>
      <p:bgPr>
        <a:solidFill>
          <a:schemeClr val="bg1"/>
        </a:solidFill>
        <a:effectLst/>
      </p:bgPr>
    </p:bg>
    <p:spTree>
      <p:nvGrpSpPr>
        <p:cNvPr id="1" name=""/>
        <p:cNvGrpSpPr/>
        <p:nvPr/>
      </p:nvGrpSpPr>
      <p:grpSpPr>
        <a:xfrm>
          <a:off x="0" y="0"/>
          <a:ext cx="0" cy="0"/>
          <a:chOff x="0" y="0"/>
          <a:chExt cx="0" cy="0"/>
        </a:xfrm>
      </p:grpSpPr>
      <p:pic>
        <p:nvPicPr>
          <p:cNvPr id="4" name="Picture 3" descr="Icon&#10;&#10;Description automatically generated">
            <a:extLst>
              <a:ext uri="{FF2B5EF4-FFF2-40B4-BE49-F238E27FC236}">
                <a16:creationId xmlns:a16="http://schemas.microsoft.com/office/drawing/2014/main" id="{EAF3E749-9D2D-A748-8307-09B043848F69}"/>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Text Placeholder 7">
            <a:extLst>
              <a:ext uri="{FF2B5EF4-FFF2-40B4-BE49-F238E27FC236}">
                <a16:creationId xmlns:a16="http://schemas.microsoft.com/office/drawing/2014/main" id="{1D42CA2C-ECAA-784B-8D93-5EF4069AFEE4}"/>
              </a:ext>
            </a:extLst>
          </p:cNvPr>
          <p:cNvSpPr>
            <a:spLocks noGrp="1"/>
          </p:cNvSpPr>
          <p:nvPr>
            <p:ph type="body" sz="quarter" idx="10" hasCustomPrompt="1"/>
          </p:nvPr>
        </p:nvSpPr>
        <p:spPr>
          <a:xfrm>
            <a:off x="6576000" y="952500"/>
            <a:ext cx="5616000" cy="5905500"/>
          </a:xfrm>
        </p:spPr>
        <p:txBody>
          <a:bodyPr wrap="square"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p>
        </p:txBody>
      </p:sp>
      <p:sp>
        <p:nvSpPr>
          <p:cNvPr id="9" name="Text Placeholder 7">
            <a:extLst>
              <a:ext uri="{FF2B5EF4-FFF2-40B4-BE49-F238E27FC236}">
                <a16:creationId xmlns:a16="http://schemas.microsoft.com/office/drawing/2014/main" id="{F96D3AE6-1913-014A-AD78-EAC7D5557487}"/>
              </a:ext>
            </a:extLst>
          </p:cNvPr>
          <p:cNvSpPr>
            <a:spLocks noGrp="1"/>
          </p:cNvSpPr>
          <p:nvPr>
            <p:ph type="body" sz="quarter" idx="11" hasCustomPrompt="1"/>
          </p:nvPr>
        </p:nvSpPr>
        <p:spPr>
          <a:xfrm>
            <a:off x="0" y="0"/>
            <a:ext cx="4114800" cy="2246400"/>
          </a:xfrm>
        </p:spPr>
        <p:txBody>
          <a:bodyPr wrap="square"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r>
              <a:rPr lang="en-GB" b="0" i="0" u="none" strike="noStrike" dirty="0">
                <a:solidFill>
                  <a:srgbClr val="000000"/>
                </a:solidFill>
                <a:effectLst/>
              </a:rPr>
              <a:t>Insert Heading</a:t>
            </a:r>
            <a:br>
              <a:rPr lang="en-GB" b="0" i="0" u="none" strike="noStrike" dirty="0">
                <a:solidFill>
                  <a:srgbClr val="000000"/>
                </a:solidFill>
                <a:effectLst/>
              </a:rPr>
            </a:br>
            <a:r>
              <a:rPr lang="en-GB" b="0" i="0" u="none" strike="noStrike" dirty="0">
                <a:solidFill>
                  <a:srgbClr val="000000"/>
                </a:solidFill>
                <a:effectLst/>
              </a:rPr>
              <a:t>Insert Heading</a:t>
            </a:r>
          </a:p>
        </p:txBody>
      </p:sp>
      <p:sp>
        <p:nvSpPr>
          <p:cNvPr id="12" name="Text Placeholder 11">
            <a:extLst>
              <a:ext uri="{FF2B5EF4-FFF2-40B4-BE49-F238E27FC236}">
                <a16:creationId xmlns:a16="http://schemas.microsoft.com/office/drawing/2014/main" id="{9D0863AB-7E4B-BF4C-BDCD-9591B56594E9}"/>
              </a:ext>
            </a:extLst>
          </p:cNvPr>
          <p:cNvSpPr>
            <a:spLocks noGrp="1"/>
          </p:cNvSpPr>
          <p:nvPr>
            <p:ph type="body" sz="quarter" idx="12" hasCustomPrompt="1"/>
          </p:nvPr>
        </p:nvSpPr>
        <p:spPr>
          <a:xfrm>
            <a:off x="0" y="0"/>
            <a:ext cx="1224000" cy="762000"/>
          </a:xfrm>
        </p:spPr>
        <p:txBody>
          <a:bodyPr wrap="square" lIns="381600" tIns="0" rIns="0" bIns="0" anchor="b" anchorCtr="0">
            <a:noAutofit/>
          </a:bodyPr>
          <a:lstStyle>
            <a:lvl1pPr marL="0" indent="0" fontAlgn="b">
              <a:buNone/>
              <a:defRPr sz="2200" b="0" i="0">
                <a:latin typeface="TWK Lausanne 450" panose="02000503040000020004" pitchFamily="2" charset="77"/>
              </a:defRPr>
            </a:lvl1pPr>
          </a:lstStyle>
          <a:p>
            <a:pPr lvl="0"/>
            <a:r>
              <a:rPr lang="en-US" dirty="0"/>
              <a:t>01</a:t>
            </a:r>
          </a:p>
        </p:txBody>
      </p:sp>
    </p:spTree>
    <p:extLst>
      <p:ext uri="{BB962C8B-B14F-4D97-AF65-F5344CB8AC3E}">
        <p14:creationId xmlns:p14="http://schemas.microsoft.com/office/powerpoint/2010/main" val="11661000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Title and Content">
    <p:bg>
      <p:bgPr>
        <a:solidFill>
          <a:schemeClr val="bg1"/>
        </a:solidFill>
        <a:effectLst/>
      </p:bgPr>
    </p:bg>
    <p:spTree>
      <p:nvGrpSpPr>
        <p:cNvPr id="1" name=""/>
        <p:cNvGrpSpPr/>
        <p:nvPr/>
      </p:nvGrpSpPr>
      <p:grpSpPr>
        <a:xfrm>
          <a:off x="0" y="0"/>
          <a:ext cx="0" cy="0"/>
          <a:chOff x="0" y="0"/>
          <a:chExt cx="0" cy="0"/>
        </a:xfrm>
      </p:grpSpPr>
      <p:pic>
        <p:nvPicPr>
          <p:cNvPr id="3" name="Picture 2" descr="A picture containing icon&#10;&#10;Description automatically generated">
            <a:extLst>
              <a:ext uri="{FF2B5EF4-FFF2-40B4-BE49-F238E27FC236}">
                <a16:creationId xmlns:a16="http://schemas.microsoft.com/office/drawing/2014/main" id="{E0EDE712-F690-534D-B6E2-E7BC23FFBABD}"/>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Text Placeholder 7">
            <a:extLst>
              <a:ext uri="{FF2B5EF4-FFF2-40B4-BE49-F238E27FC236}">
                <a16:creationId xmlns:a16="http://schemas.microsoft.com/office/drawing/2014/main" id="{1D42CA2C-ECAA-784B-8D93-5EF4069AFEE4}"/>
              </a:ext>
            </a:extLst>
          </p:cNvPr>
          <p:cNvSpPr>
            <a:spLocks noGrp="1"/>
          </p:cNvSpPr>
          <p:nvPr>
            <p:ph type="body" sz="quarter" idx="10" hasCustomPrompt="1"/>
          </p:nvPr>
        </p:nvSpPr>
        <p:spPr>
          <a:xfrm>
            <a:off x="6576000" y="952500"/>
            <a:ext cx="5616000" cy="5905500"/>
          </a:xfrm>
        </p:spPr>
        <p:txBody>
          <a:bodyPr wrap="square"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p>
        </p:txBody>
      </p:sp>
      <p:sp>
        <p:nvSpPr>
          <p:cNvPr id="9" name="Text Placeholder 7">
            <a:extLst>
              <a:ext uri="{FF2B5EF4-FFF2-40B4-BE49-F238E27FC236}">
                <a16:creationId xmlns:a16="http://schemas.microsoft.com/office/drawing/2014/main" id="{F96D3AE6-1913-014A-AD78-EAC7D5557487}"/>
              </a:ext>
            </a:extLst>
          </p:cNvPr>
          <p:cNvSpPr>
            <a:spLocks noGrp="1"/>
          </p:cNvSpPr>
          <p:nvPr>
            <p:ph type="body" sz="quarter" idx="11" hasCustomPrompt="1"/>
          </p:nvPr>
        </p:nvSpPr>
        <p:spPr>
          <a:xfrm>
            <a:off x="0" y="0"/>
            <a:ext cx="4114800" cy="2246400"/>
          </a:xfrm>
        </p:spPr>
        <p:txBody>
          <a:bodyPr wrap="square"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r>
              <a:rPr lang="en-GB" b="0" i="0" u="none" strike="noStrike" dirty="0">
                <a:solidFill>
                  <a:srgbClr val="000000"/>
                </a:solidFill>
                <a:effectLst/>
              </a:rPr>
              <a:t>Insert Heading</a:t>
            </a:r>
            <a:br>
              <a:rPr lang="en-GB" b="0" i="0" u="none" strike="noStrike" dirty="0">
                <a:solidFill>
                  <a:srgbClr val="000000"/>
                </a:solidFill>
                <a:effectLst/>
              </a:rPr>
            </a:br>
            <a:r>
              <a:rPr lang="en-GB" b="0" i="0" u="none" strike="noStrike" dirty="0">
                <a:solidFill>
                  <a:srgbClr val="000000"/>
                </a:solidFill>
                <a:effectLst/>
              </a:rPr>
              <a:t>Insert Heading</a:t>
            </a:r>
          </a:p>
        </p:txBody>
      </p:sp>
      <p:sp>
        <p:nvSpPr>
          <p:cNvPr id="12" name="Text Placeholder 11">
            <a:extLst>
              <a:ext uri="{FF2B5EF4-FFF2-40B4-BE49-F238E27FC236}">
                <a16:creationId xmlns:a16="http://schemas.microsoft.com/office/drawing/2014/main" id="{9D0863AB-7E4B-BF4C-BDCD-9591B56594E9}"/>
              </a:ext>
            </a:extLst>
          </p:cNvPr>
          <p:cNvSpPr>
            <a:spLocks noGrp="1"/>
          </p:cNvSpPr>
          <p:nvPr>
            <p:ph type="body" sz="quarter" idx="12" hasCustomPrompt="1"/>
          </p:nvPr>
        </p:nvSpPr>
        <p:spPr>
          <a:xfrm>
            <a:off x="0" y="0"/>
            <a:ext cx="1224000" cy="762000"/>
          </a:xfrm>
        </p:spPr>
        <p:txBody>
          <a:bodyPr wrap="square" lIns="381600" tIns="0" rIns="0" bIns="0" anchor="b" anchorCtr="0">
            <a:noAutofit/>
          </a:bodyPr>
          <a:lstStyle>
            <a:lvl1pPr marL="0" indent="0" fontAlgn="b">
              <a:buNone/>
              <a:defRPr sz="2200" b="0" i="0">
                <a:latin typeface="TWK Lausanne 450" panose="02000503040000020004" pitchFamily="2" charset="77"/>
              </a:defRPr>
            </a:lvl1pPr>
          </a:lstStyle>
          <a:p>
            <a:pPr lvl="0"/>
            <a:r>
              <a:rPr lang="en-US" dirty="0"/>
              <a:t>01</a:t>
            </a:r>
          </a:p>
        </p:txBody>
      </p:sp>
    </p:spTree>
    <p:extLst>
      <p:ext uri="{BB962C8B-B14F-4D97-AF65-F5344CB8AC3E}">
        <p14:creationId xmlns:p14="http://schemas.microsoft.com/office/powerpoint/2010/main" val="39071247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bg1"/>
        </a:solidFill>
        <a:effectLst/>
      </p:bgPr>
    </p:bg>
    <p:spTree>
      <p:nvGrpSpPr>
        <p:cNvPr id="1" name=""/>
        <p:cNvGrpSpPr/>
        <p:nvPr/>
      </p:nvGrpSpPr>
      <p:grpSpPr>
        <a:xfrm>
          <a:off x="0" y="0"/>
          <a:ext cx="0" cy="0"/>
          <a:chOff x="0" y="0"/>
          <a:chExt cx="0" cy="0"/>
        </a:xfrm>
      </p:grpSpPr>
      <p:pic>
        <p:nvPicPr>
          <p:cNvPr id="8" name="Picture 7" descr="Icon&#10;&#10;Description automatically generated">
            <a:extLst>
              <a:ext uri="{FF2B5EF4-FFF2-40B4-BE49-F238E27FC236}">
                <a16:creationId xmlns:a16="http://schemas.microsoft.com/office/drawing/2014/main" id="{4A2D3534-2FF9-EC48-82BC-F63D5E125F5C}"/>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7" name="Text Placeholder 7">
            <a:extLst>
              <a:ext uri="{FF2B5EF4-FFF2-40B4-BE49-F238E27FC236}">
                <a16:creationId xmlns:a16="http://schemas.microsoft.com/office/drawing/2014/main" id="{FE66295C-6031-8D4C-A57B-9BAAFDC334DF}"/>
              </a:ext>
            </a:extLst>
          </p:cNvPr>
          <p:cNvSpPr>
            <a:spLocks noGrp="1"/>
          </p:cNvSpPr>
          <p:nvPr>
            <p:ph type="body" sz="quarter" idx="11" hasCustomPrompt="1"/>
          </p:nvPr>
        </p:nvSpPr>
        <p:spPr>
          <a:xfrm>
            <a:off x="-1" y="1422400"/>
            <a:ext cx="4701600" cy="1440070"/>
          </a:xfrm>
        </p:spPr>
        <p:txBody>
          <a:bodyPr wrap="square"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marL="0" marR="0" lvl="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p>
        </p:txBody>
      </p:sp>
      <p:sp>
        <p:nvSpPr>
          <p:cNvPr id="9" name="Text Placeholder 8">
            <a:extLst>
              <a:ext uri="{FF2B5EF4-FFF2-40B4-BE49-F238E27FC236}">
                <a16:creationId xmlns:a16="http://schemas.microsoft.com/office/drawing/2014/main" id="{AA9D7076-E525-E943-B244-86C986A2BCF8}"/>
              </a:ext>
            </a:extLst>
          </p:cNvPr>
          <p:cNvSpPr>
            <a:spLocks noGrp="1"/>
          </p:cNvSpPr>
          <p:nvPr>
            <p:ph type="body" sz="quarter" idx="12" hasCustomPrompt="1"/>
          </p:nvPr>
        </p:nvSpPr>
        <p:spPr>
          <a:xfrm>
            <a:off x="0" y="0"/>
            <a:ext cx="4114800" cy="1066800"/>
          </a:xfrm>
        </p:spPr>
        <p:txBody>
          <a:bodyPr wrap="square" lIns="381600" tIns="763200" rIns="0" bIns="0">
            <a:noAutofit/>
          </a:bodyPr>
          <a:lstStyle>
            <a:lvl1pPr marL="0" indent="0">
              <a:buNone/>
              <a:defRPr sz="2200" b="0" i="0">
                <a:latin typeface="TWK Lausanne 450" panose="02000503040000020004" pitchFamily="2" charset="77"/>
              </a:defRPr>
            </a:lvl1pPr>
          </a:lstStyle>
          <a:p>
            <a:pPr lvl="0"/>
            <a:r>
              <a:rPr lang="en-US" dirty="0"/>
              <a:t>Insert Heading Here</a:t>
            </a:r>
          </a:p>
        </p:txBody>
      </p:sp>
      <p:sp>
        <p:nvSpPr>
          <p:cNvPr id="11" name="Text Placeholder 7">
            <a:extLst>
              <a:ext uri="{FF2B5EF4-FFF2-40B4-BE49-F238E27FC236}">
                <a16:creationId xmlns:a16="http://schemas.microsoft.com/office/drawing/2014/main" id="{A17503B2-AAE8-7A4C-B1F8-87A9A9FC3BA3}"/>
              </a:ext>
            </a:extLst>
          </p:cNvPr>
          <p:cNvSpPr>
            <a:spLocks noGrp="1"/>
          </p:cNvSpPr>
          <p:nvPr>
            <p:ph type="body" sz="quarter" idx="10" hasCustomPrompt="1"/>
          </p:nvPr>
        </p:nvSpPr>
        <p:spPr>
          <a:xfrm>
            <a:off x="0" y="3302000"/>
            <a:ext cx="4114800" cy="3556000"/>
          </a:xfrm>
        </p:spPr>
        <p:txBody>
          <a:bodyPr wrap="square"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p>
        </p:txBody>
      </p:sp>
      <p:sp>
        <p:nvSpPr>
          <p:cNvPr id="16" name="Text Placeholder 15">
            <a:extLst>
              <a:ext uri="{FF2B5EF4-FFF2-40B4-BE49-F238E27FC236}">
                <a16:creationId xmlns:a16="http://schemas.microsoft.com/office/drawing/2014/main" id="{C34E88BB-7162-1D45-A2AB-BB4CDB33D465}"/>
              </a:ext>
            </a:extLst>
          </p:cNvPr>
          <p:cNvSpPr>
            <a:spLocks noGrp="1"/>
          </p:cNvSpPr>
          <p:nvPr>
            <p:ph type="body" sz="quarter" idx="13" hasCustomPrompt="1"/>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Pull-out Statement</a:t>
            </a:r>
            <a:br>
              <a:rPr lang="en-GB" dirty="0"/>
            </a:br>
            <a:r>
              <a:rPr lang="en-GB" dirty="0"/>
              <a:t>Pull-out Statement</a:t>
            </a:r>
            <a:br>
              <a:rPr lang="en-US" dirty="0"/>
            </a:br>
            <a:r>
              <a:rPr lang="en-GB" dirty="0"/>
              <a:t>Pull-out Statement</a:t>
            </a:r>
            <a:endParaRPr lang="en-US" dirty="0"/>
          </a:p>
        </p:txBody>
      </p:sp>
      <p:sp>
        <p:nvSpPr>
          <p:cNvPr id="18" name="Text Placeholder 8">
            <a:extLst>
              <a:ext uri="{FF2B5EF4-FFF2-40B4-BE49-F238E27FC236}">
                <a16:creationId xmlns:a16="http://schemas.microsoft.com/office/drawing/2014/main" id="{56006184-EFF1-6B4C-B24E-041B38973518}"/>
              </a:ext>
            </a:extLst>
          </p:cNvPr>
          <p:cNvSpPr>
            <a:spLocks noGrp="1"/>
          </p:cNvSpPr>
          <p:nvPr>
            <p:ph type="body" sz="quarter" idx="14" hasCustomPrompt="1"/>
          </p:nvPr>
        </p:nvSpPr>
        <p:spPr>
          <a:xfrm>
            <a:off x="7282575" y="2023950"/>
            <a:ext cx="3780000" cy="1054050"/>
          </a:xfrm>
        </p:spPr>
        <p:txBody>
          <a:bodyPr wrap="square" lIns="0" tIns="0" rIns="0" bIns="0">
            <a:noAutofit/>
          </a:bodyPr>
          <a:lstStyle>
            <a:lvl1pPr marL="0" indent="0" algn="ctr">
              <a:buNone/>
              <a:defRPr sz="2200" b="0" i="0">
                <a:latin typeface="TWK Lausanne 450" panose="02000503040000020004" pitchFamily="2" charset="77"/>
              </a:defRPr>
            </a:lvl1pPr>
          </a:lstStyle>
          <a:p>
            <a:pPr lvl="0"/>
            <a:r>
              <a:rPr lang="en-US" dirty="0"/>
              <a:t>Heading</a:t>
            </a:r>
          </a:p>
        </p:txBody>
      </p:sp>
    </p:spTree>
    <p:extLst>
      <p:ext uri="{BB962C8B-B14F-4D97-AF65-F5344CB8AC3E}">
        <p14:creationId xmlns:p14="http://schemas.microsoft.com/office/powerpoint/2010/main" val="15660261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theme" Target="../theme/theme2.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5FCE627-728A-A945-ACCC-C53241782574}" type="datetimeFigureOut">
              <a:rPr lang="en-US" smtClean="0"/>
              <a:t>4/30/2025</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6F1897-49DC-334B-BDBD-6603CE1EBC9D}" type="slidenum">
              <a:rPr lang="en-US" smtClean="0"/>
              <a:t>‹#›</a:t>
            </a:fld>
            <a:endParaRPr lang="en-US"/>
          </a:p>
        </p:txBody>
      </p:sp>
    </p:spTree>
    <p:extLst>
      <p:ext uri="{BB962C8B-B14F-4D97-AF65-F5344CB8AC3E}">
        <p14:creationId xmlns:p14="http://schemas.microsoft.com/office/powerpoint/2010/main" val="3709322760"/>
      </p:ext>
    </p:extLst>
  </p:cSld>
  <p:clrMap bg1="lt1" tx1="dk1" bg2="lt2" tx2="dk2" accent1="accent1" accent2="accent2" accent3="accent3" accent4="accent4" accent5="accent5" accent6="accent6" hlink="hlink" folHlink="folHlink"/>
  <p:sldLayoutIdLst>
    <p:sldLayoutId id="2147483666" r:id="rId1"/>
    <p:sldLayoutId id="2147483676" r:id="rId2"/>
    <p:sldLayoutId id="2147483661" r:id="rId3"/>
    <p:sldLayoutId id="2147483662" r:id="rId4"/>
    <p:sldLayoutId id="2147483667" r:id="rId5"/>
    <p:sldLayoutId id="2147483668" r:id="rId6"/>
    <p:sldLayoutId id="2147483669" r:id="rId7"/>
    <p:sldLayoutId id="2147483670" r:id="rId8"/>
    <p:sldLayoutId id="2147483663" r:id="rId9"/>
    <p:sldLayoutId id="2147483674" r:id="rId10"/>
    <p:sldLayoutId id="2147483671" r:id="rId11"/>
    <p:sldLayoutId id="2147483672" r:id="rId12"/>
    <p:sldLayoutId id="2147483673" r:id="rId13"/>
    <p:sldLayoutId id="2147483664" r:id="rId14"/>
    <p:sldLayoutId id="2147483665" r:id="rId15"/>
    <p:sldLayoutId id="2147483675" r:id="rId16"/>
    <p:sldLayoutId id="2147483677"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EF170E10-485D-42AD-B147-A9F02C7A020A}"/>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GB" altLang="en-US"/>
          </a:p>
        </p:txBody>
      </p:sp>
      <p:sp>
        <p:nvSpPr>
          <p:cNvPr id="1027" name="Text Placeholder 2">
            <a:extLst>
              <a:ext uri="{FF2B5EF4-FFF2-40B4-BE49-F238E27FC236}">
                <a16:creationId xmlns:a16="http://schemas.microsoft.com/office/drawing/2014/main" id="{B7EA6E3C-0A9E-4BA1-AC8C-533FF394A5DA}"/>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GB" altLang="en-US"/>
          </a:p>
        </p:txBody>
      </p:sp>
      <p:sp>
        <p:nvSpPr>
          <p:cNvPr id="4" name="Date Placeholder 3">
            <a:extLst>
              <a:ext uri="{FF2B5EF4-FFF2-40B4-BE49-F238E27FC236}">
                <a16:creationId xmlns:a16="http://schemas.microsoft.com/office/drawing/2014/main" id="{9AF70AAA-5F3F-42E2-96F9-3CCD98E6BDB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smtClean="0">
                <a:solidFill>
                  <a:schemeClr val="tx1">
                    <a:tint val="75000"/>
                  </a:schemeClr>
                </a:solidFill>
                <a:latin typeface="+mn-lt"/>
              </a:defRPr>
            </a:lvl1pPr>
          </a:lstStyle>
          <a:p>
            <a:pPr>
              <a:defRPr/>
            </a:pPr>
            <a:fld id="{F4087748-FAEB-4309-B72D-321AB7F48181}" type="datetimeFigureOut">
              <a:rPr lang="en-US"/>
              <a:pPr>
                <a:defRPr/>
              </a:pPr>
              <a:t>4/30/2025</a:t>
            </a:fld>
            <a:endParaRPr lang="en-US"/>
          </a:p>
        </p:txBody>
      </p:sp>
      <p:sp>
        <p:nvSpPr>
          <p:cNvPr id="5" name="Footer Placeholder 4">
            <a:extLst>
              <a:ext uri="{FF2B5EF4-FFF2-40B4-BE49-F238E27FC236}">
                <a16:creationId xmlns:a16="http://schemas.microsoft.com/office/drawing/2014/main" id="{EB6C7481-75C2-41CF-B8E6-7FD6B76E4AD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a:extLst>
              <a:ext uri="{FF2B5EF4-FFF2-40B4-BE49-F238E27FC236}">
                <a16:creationId xmlns:a16="http://schemas.microsoft.com/office/drawing/2014/main" id="{EDB13426-6221-4DC0-8824-F65F11FBE26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smtClean="0">
                <a:solidFill>
                  <a:schemeClr val="tx1">
                    <a:tint val="75000"/>
                  </a:schemeClr>
                </a:solidFill>
                <a:latin typeface="+mn-lt"/>
              </a:defRPr>
            </a:lvl1pPr>
          </a:lstStyle>
          <a:p>
            <a:pPr>
              <a:defRPr/>
            </a:pPr>
            <a:fld id="{87AF970E-BA87-4283-927E-D7D9ABB48671}" type="slidenum">
              <a:rPr lang="en-US"/>
              <a:pPr>
                <a:defRPr/>
              </a:pPr>
              <a:t>‹#›</a:t>
            </a:fld>
            <a:endParaRPr lang="en-US"/>
          </a:p>
        </p:txBody>
      </p:sp>
    </p:spTree>
    <p:extLst>
      <p:ext uri="{BB962C8B-B14F-4D97-AF65-F5344CB8AC3E}">
        <p14:creationId xmlns:p14="http://schemas.microsoft.com/office/powerpoint/2010/main" val="3834430082"/>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 id="2147483692" r:id="rId13"/>
    <p:sldLayoutId id="2147483693" r:id="rId14"/>
    <p:sldLayoutId id="2147483694" r:id="rId15"/>
    <p:sldLayoutId id="2147483695" r:id="rId16"/>
  </p:sldLayoutIdLst>
  <p:txStyles>
    <p:titleStyle>
      <a:lvl1pPr algn="l" rtl="0" eaLnBrk="1" fontAlgn="base" hangingPunct="1">
        <a:lnSpc>
          <a:spcPct val="90000"/>
        </a:lnSpc>
        <a:spcBef>
          <a:spcPct val="0"/>
        </a:spcBef>
        <a:spcAft>
          <a:spcPct val="0"/>
        </a:spcAft>
        <a:defRPr sz="4400" kern="1200">
          <a:solidFill>
            <a:schemeClr val="tx1"/>
          </a:solidFill>
          <a:latin typeface="+mj-lt"/>
          <a:ea typeface="+mj-ea"/>
          <a:cs typeface="+mj-cs"/>
        </a:defRPr>
      </a:lvl1pPr>
      <a:lvl2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2pPr>
      <a:lvl3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3pPr>
      <a:lvl4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4pPr>
      <a:lvl5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5pPr>
      <a:lvl6pPr marL="4572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6pPr>
      <a:lvl7pPr marL="9144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7pPr>
      <a:lvl8pPr marL="13716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8pPr>
      <a:lvl9pPr marL="18288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1" fontAlgn="base" hangingPunct="1">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1" fontAlgn="base" hangingPunct="1">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1" fontAlgn="base" hangingPunct="1">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7.jpeg"/><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8.jpeg"/><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2" Type="http://schemas.openxmlformats.org/officeDocument/2006/relationships/hyperlink" Target="mailto:recruitment@righthere.org" TargetMode="Externa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4.xml"/><Relationship Id="rId4" Type="http://schemas.openxmlformats.org/officeDocument/2006/relationships/image" Target="../media/image24.png"/></Relationships>
</file>

<file path=ppt/slides/_rels/slide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g"/><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g"/><Relationship Id="rId1" Type="http://schemas.openxmlformats.org/officeDocument/2006/relationships/slideLayout" Target="../slideLayouts/slideLayout26.xml"/><Relationship Id="rId4" Type="http://schemas.openxmlformats.org/officeDocument/2006/relationships/image" Target="../media/image29.PNG"/></Relationships>
</file>

<file path=ppt/slides/_rels/slide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image" Target="../media/image31.png"/><Relationship Id="rId1" Type="http://schemas.openxmlformats.org/officeDocument/2006/relationships/slideLayout" Target="../slideLayouts/slideLayout17.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5BF17"/>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ABBA8C-6821-060A-9D0E-6852CC324C47}"/>
              </a:ext>
            </a:extLst>
          </p:cNvPr>
          <p:cNvSpPr>
            <a:spLocks noGrp="1"/>
          </p:cNvSpPr>
          <p:nvPr>
            <p:ph type="ctrTitle"/>
          </p:nvPr>
        </p:nvSpPr>
        <p:spPr>
          <a:xfrm>
            <a:off x="1342053" y="4080167"/>
            <a:ext cx="5459963" cy="2387600"/>
          </a:xfrm>
        </p:spPr>
        <p:txBody>
          <a:bodyPr anchor="t">
            <a:normAutofit/>
          </a:bodyPr>
          <a:lstStyle/>
          <a:p>
            <a:pPr algn="l"/>
            <a:r>
              <a:rPr lang="en-US" sz="3600" dirty="0">
                <a:latin typeface="Tiempos Headline Regular" panose="02020503060303060403" pitchFamily="18" charset="0"/>
              </a:rPr>
              <a:t>Job Pack  </a:t>
            </a:r>
            <a:br>
              <a:rPr lang="en-US" sz="3600" dirty="0">
                <a:latin typeface="Tiempos Headline Regular" panose="02020503060303060403" pitchFamily="18" charset="0"/>
              </a:rPr>
            </a:br>
            <a:r>
              <a:rPr lang="en-US" sz="3200" dirty="0">
                <a:latin typeface="Tiempos Headline Regular" panose="02020503060303060403" pitchFamily="18" charset="0"/>
              </a:rPr>
              <a:t>Casual Support Worker</a:t>
            </a:r>
            <a:br>
              <a:rPr lang="en-US" sz="4400" dirty="0">
                <a:latin typeface="Tiempos Headline Regular" panose="02020503060303060403" pitchFamily="18" charset="0"/>
              </a:rPr>
            </a:br>
            <a:r>
              <a:rPr lang="en-US" sz="1800" dirty="0">
                <a:latin typeface="TWK Lausanne 350" panose="02000503040000020004" pitchFamily="50" charset="0"/>
              </a:rPr>
              <a:t>(April 2025)</a:t>
            </a:r>
            <a:endParaRPr lang="en-GB" sz="4400" dirty="0"/>
          </a:p>
        </p:txBody>
      </p:sp>
      <p:pic>
        <p:nvPicPr>
          <p:cNvPr id="6" name="Picture 5" descr="A black background with white text&#10;&#10;Description automatically generated">
            <a:extLst>
              <a:ext uri="{FF2B5EF4-FFF2-40B4-BE49-F238E27FC236}">
                <a16:creationId xmlns:a16="http://schemas.microsoft.com/office/drawing/2014/main" id="{25CBEC15-EE35-3B88-776B-D4D179CB1B99}"/>
              </a:ext>
            </a:extLst>
          </p:cNvPr>
          <p:cNvPicPr>
            <a:picLocks noChangeAspect="1"/>
          </p:cNvPicPr>
          <p:nvPr/>
        </p:nvPicPr>
        <p:blipFill>
          <a:blip r:embed="rId2"/>
          <a:srcRect l="28263" t="25029" r="29261" b="25679"/>
          <a:stretch/>
        </p:blipFill>
        <p:spPr>
          <a:xfrm>
            <a:off x="979714" y="601823"/>
            <a:ext cx="4329404" cy="2827177"/>
          </a:xfrm>
          <a:prstGeom prst="rect">
            <a:avLst/>
          </a:prstGeom>
        </p:spPr>
      </p:pic>
      <p:pic>
        <p:nvPicPr>
          <p:cNvPr id="10" name="Picture 9" descr="A black background with a black square&#10;&#10;Description automatically generated with medium confidence">
            <a:extLst>
              <a:ext uri="{FF2B5EF4-FFF2-40B4-BE49-F238E27FC236}">
                <a16:creationId xmlns:a16="http://schemas.microsoft.com/office/drawing/2014/main" id="{61119D86-AC36-4F60-FF46-7B2B32229A13}"/>
              </a:ext>
            </a:extLst>
          </p:cNvPr>
          <p:cNvPicPr>
            <a:picLocks noChangeAspect="1"/>
          </p:cNvPicPr>
          <p:nvPr/>
        </p:nvPicPr>
        <p:blipFill>
          <a:blip r:embed="rId3"/>
          <a:stretch>
            <a:fillRect/>
          </a:stretch>
        </p:blipFill>
        <p:spPr>
          <a:xfrm>
            <a:off x="8197500" y="3729751"/>
            <a:ext cx="3790908" cy="2827178"/>
          </a:xfrm>
          <a:prstGeom prst="rect">
            <a:avLst/>
          </a:prstGeom>
        </p:spPr>
      </p:pic>
    </p:spTree>
    <p:extLst>
      <p:ext uri="{BB962C8B-B14F-4D97-AF65-F5344CB8AC3E}">
        <p14:creationId xmlns:p14="http://schemas.microsoft.com/office/powerpoint/2010/main" val="23035961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5B37C3-5CA8-7AC1-C2E1-2CBAA7634D2D}"/>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0999F819-0E81-46CD-FAAD-9C2ED63B4245}"/>
              </a:ext>
            </a:extLst>
          </p:cNvPr>
          <p:cNvSpPr>
            <a:spLocks noGrp="1"/>
          </p:cNvSpPr>
          <p:nvPr>
            <p:ph type="subTitle" idx="1"/>
          </p:nvPr>
        </p:nvSpPr>
        <p:spPr>
          <a:xfrm>
            <a:off x="190500" y="230188"/>
            <a:ext cx="5724525" cy="550862"/>
          </a:xfrm>
        </p:spPr>
        <p:txBody>
          <a:bodyPr>
            <a:normAutofit/>
          </a:bodyPr>
          <a:lstStyle/>
          <a:p>
            <a:pPr algn="l"/>
            <a:r>
              <a:rPr lang="en-GB" sz="3200" dirty="0">
                <a:latin typeface="Tiempos Headline Regular" panose="02020503060303060403" pitchFamily="18" charset="0"/>
              </a:rPr>
              <a:t>Essential skills and experience</a:t>
            </a:r>
          </a:p>
        </p:txBody>
      </p:sp>
      <p:sp>
        <p:nvSpPr>
          <p:cNvPr id="5" name="TextBox 4">
            <a:extLst>
              <a:ext uri="{FF2B5EF4-FFF2-40B4-BE49-F238E27FC236}">
                <a16:creationId xmlns:a16="http://schemas.microsoft.com/office/drawing/2014/main" id="{79A9E5BA-E0CE-E0A6-6C5A-EFE8DF7E2F3D}"/>
              </a:ext>
            </a:extLst>
          </p:cNvPr>
          <p:cNvSpPr txBox="1"/>
          <p:nvPr/>
        </p:nvSpPr>
        <p:spPr>
          <a:xfrm>
            <a:off x="5915025" y="1239340"/>
            <a:ext cx="5374432" cy="2868734"/>
          </a:xfrm>
          <a:prstGeom prst="rect">
            <a:avLst/>
          </a:prstGeom>
          <a:noFill/>
        </p:spPr>
        <p:txBody>
          <a:bodyPr wrap="square" rtlCol="0">
            <a:spAutoFit/>
          </a:bodyPr>
          <a:lstStyle/>
          <a:p>
            <a:pPr marL="171450" indent="-171450" algn="just">
              <a:lnSpc>
                <a:spcPct val="107000"/>
              </a:lnSpc>
              <a:spcAft>
                <a:spcPts val="800"/>
              </a:spcAft>
              <a:buFont typeface="Wingdings" panose="05000000000000000000" pitchFamily="2" charset="2"/>
              <a:buChar char="ü"/>
            </a:pPr>
            <a:r>
              <a:rPr lang="en-GB" sz="1200" dirty="0">
                <a:effectLst/>
                <a:latin typeface="TWK Lausanne 350" panose="02000503040000020004" pitchFamily="50" charset="0"/>
                <a:ea typeface="Calibri" panose="020F0502020204030204" pitchFamily="34" charset="0"/>
                <a:cs typeface="Arial" panose="020B0604020202020204" pitchFamily="34" charset="0"/>
              </a:rPr>
              <a:t>Qualified to SVQ Level 2 H&amp;SC or SCQF equivalent (or are willing to work towards).</a:t>
            </a:r>
          </a:p>
          <a:p>
            <a:pPr marL="171450" indent="-171450" algn="just">
              <a:lnSpc>
                <a:spcPct val="107000"/>
              </a:lnSpc>
              <a:spcAft>
                <a:spcPts val="800"/>
              </a:spcAft>
              <a:buFont typeface="Wingdings" panose="05000000000000000000" pitchFamily="2" charset="2"/>
              <a:buChar char="ü"/>
            </a:pPr>
            <a:r>
              <a:rPr lang="en-GB" sz="1200" dirty="0">
                <a:effectLst/>
                <a:latin typeface="TWK Lausanne 350" panose="02000503040000020004" pitchFamily="50" charset="0"/>
                <a:ea typeface="Times New Roman" panose="02020603050405020304" pitchFamily="18" charset="0"/>
                <a:cs typeface="Arial" panose="020B0604020202020204" pitchFamily="34" charset="0"/>
              </a:rPr>
              <a:t>Ability to contribute towards/assist in meeting performance targets as required </a:t>
            </a:r>
          </a:p>
          <a:p>
            <a:pPr marL="171450" indent="-171450" algn="just">
              <a:lnSpc>
                <a:spcPct val="107000"/>
              </a:lnSpc>
              <a:spcAft>
                <a:spcPts val="800"/>
              </a:spcAft>
              <a:buFont typeface="Wingdings" panose="05000000000000000000" pitchFamily="2" charset="2"/>
              <a:buChar char="ü"/>
            </a:pPr>
            <a:r>
              <a:rPr lang="en-US" sz="1200" dirty="0">
                <a:effectLst/>
                <a:latin typeface="TWK Lausanne 350" panose="02000503040000020004" pitchFamily="50" charset="0"/>
                <a:ea typeface="Times New Roman" panose="02020603050405020304" pitchFamily="18" charset="0"/>
                <a:cs typeface="Arial" panose="020B0604020202020204" pitchFamily="34" charset="0"/>
              </a:rPr>
              <a:t>Ability to contribute towards competing demands and priorities as required</a:t>
            </a:r>
          </a:p>
          <a:p>
            <a:pPr marL="171450" indent="-171450" algn="just">
              <a:lnSpc>
                <a:spcPct val="107000"/>
              </a:lnSpc>
              <a:spcAft>
                <a:spcPts val="800"/>
              </a:spcAft>
              <a:buFont typeface="Wingdings" panose="05000000000000000000" pitchFamily="2" charset="2"/>
              <a:buChar char="ü"/>
            </a:pPr>
            <a:r>
              <a:rPr lang="en-GB" sz="1200" dirty="0">
                <a:effectLst/>
                <a:latin typeface="TWK Lausanne 350" panose="02000503040000020004" pitchFamily="50" charset="0"/>
                <a:ea typeface="Times New Roman" panose="02020603050405020304" pitchFamily="18" charset="0"/>
                <a:cs typeface="Arial" panose="020B0604020202020204" pitchFamily="34" charset="0"/>
              </a:rPr>
              <a:t>Ability to compile reports as required</a:t>
            </a:r>
          </a:p>
          <a:p>
            <a:pPr marL="171450" indent="-171450" algn="just">
              <a:lnSpc>
                <a:spcPct val="107000"/>
              </a:lnSpc>
              <a:spcAft>
                <a:spcPts val="800"/>
              </a:spcAft>
              <a:buFont typeface="Wingdings" panose="05000000000000000000" pitchFamily="2" charset="2"/>
              <a:buChar char="ü"/>
            </a:pPr>
            <a:r>
              <a:rPr lang="en-GB" sz="1200" dirty="0">
                <a:effectLst/>
                <a:latin typeface="TWK Lausanne 350" panose="02000503040000020004" pitchFamily="50" charset="0"/>
                <a:ea typeface="Times New Roman" panose="02020603050405020304" pitchFamily="18" charset="0"/>
                <a:cs typeface="Arial" panose="020B0604020202020204" pitchFamily="34" charset="0"/>
              </a:rPr>
              <a:t>Computer literate and competent with Microsoft Office software package</a:t>
            </a:r>
          </a:p>
          <a:p>
            <a:pPr marL="171450" indent="-171450" algn="just">
              <a:lnSpc>
                <a:spcPct val="107000"/>
              </a:lnSpc>
              <a:spcAft>
                <a:spcPts val="800"/>
              </a:spcAft>
              <a:buFont typeface="Wingdings" panose="05000000000000000000" pitchFamily="2" charset="2"/>
              <a:buChar char="ü"/>
            </a:pPr>
            <a:r>
              <a:rPr lang="en-GB" sz="1200" dirty="0">
                <a:effectLst/>
                <a:latin typeface="TWK Lausanne 350" panose="02000503040000020004" pitchFamily="50" charset="0"/>
                <a:ea typeface="Times New Roman" panose="02020603050405020304" pitchFamily="18" charset="0"/>
                <a:cs typeface="Arial" panose="020B0604020202020204" pitchFamily="34" charset="0"/>
              </a:rPr>
              <a:t>Ability and skills to work effectively, manage time and contribute to meeting deadlines as required</a:t>
            </a:r>
          </a:p>
          <a:p>
            <a:pPr marL="171450" indent="-171450" algn="just">
              <a:lnSpc>
                <a:spcPct val="107000"/>
              </a:lnSpc>
              <a:spcAft>
                <a:spcPts val="800"/>
              </a:spcAft>
              <a:buFont typeface="Wingdings" panose="05000000000000000000" pitchFamily="2" charset="2"/>
              <a:buChar char="ü"/>
            </a:pPr>
            <a:r>
              <a:rPr lang="en-GB" sz="1200" dirty="0">
                <a:effectLst/>
                <a:latin typeface="TWK Lausanne 350" panose="02000503040000020004" pitchFamily="50" charset="0"/>
                <a:ea typeface="Calibri" panose="020F0502020204030204" pitchFamily="34" charset="0"/>
                <a:cs typeface="Arial" panose="020B0604020202020204" pitchFamily="34" charset="0"/>
              </a:rPr>
              <a:t>Ability to respond/contribute at short notice to crisis situations</a:t>
            </a:r>
            <a:endParaRPr lang="en-GB" sz="1200" b="1" i="0" u="none" strike="noStrike" baseline="0" dirty="0">
              <a:latin typeface="TWK Lausanne 350" panose="02000503040000020004" pitchFamily="50" charset="0"/>
            </a:endParaRPr>
          </a:p>
        </p:txBody>
      </p:sp>
      <p:grpSp>
        <p:nvGrpSpPr>
          <p:cNvPr id="6" name="Group 5">
            <a:extLst>
              <a:ext uri="{FF2B5EF4-FFF2-40B4-BE49-F238E27FC236}">
                <a16:creationId xmlns:a16="http://schemas.microsoft.com/office/drawing/2014/main" id="{128ADD6F-83AB-DE5A-74D2-FF61B3F73E41}"/>
              </a:ext>
            </a:extLst>
          </p:cNvPr>
          <p:cNvGrpSpPr/>
          <p:nvPr/>
        </p:nvGrpSpPr>
        <p:grpSpPr>
          <a:xfrm>
            <a:off x="0" y="1230825"/>
            <a:ext cx="5627175" cy="5627175"/>
            <a:chOff x="0" y="1230825"/>
            <a:chExt cx="5627175" cy="5627175"/>
          </a:xfrm>
        </p:grpSpPr>
        <p:pic>
          <p:nvPicPr>
            <p:cNvPr id="8" name="Picture 7" descr="Two women posing with flowers in pots&#10;&#10;Description automatically generated">
              <a:extLst>
                <a:ext uri="{FF2B5EF4-FFF2-40B4-BE49-F238E27FC236}">
                  <a16:creationId xmlns:a16="http://schemas.microsoft.com/office/drawing/2014/main" id="{335E7C50-3DC6-AD65-0CC6-6B24FF655CB6}"/>
                </a:ext>
              </a:extLst>
            </p:cNvPr>
            <p:cNvPicPr>
              <a:picLocks noChangeAspect="1"/>
            </p:cNvPicPr>
            <p:nvPr/>
          </p:nvPicPr>
          <p:blipFill rotWithShape="1">
            <a:blip r:embed="rId2"/>
            <a:srcRect l="16667" r="17925" b="5440"/>
            <a:stretch/>
          </p:blipFill>
          <p:spPr>
            <a:xfrm>
              <a:off x="145032" y="1472495"/>
              <a:ext cx="5337110" cy="5143834"/>
            </a:xfrm>
            <a:prstGeom prst="rect">
              <a:avLst/>
            </a:prstGeom>
          </p:spPr>
        </p:pic>
        <p:pic>
          <p:nvPicPr>
            <p:cNvPr id="9" name="Picture 8" descr="A black hexagon on a yellow background&#10;&#10;Description automatically generated">
              <a:extLst>
                <a:ext uri="{FF2B5EF4-FFF2-40B4-BE49-F238E27FC236}">
                  <a16:creationId xmlns:a16="http://schemas.microsoft.com/office/drawing/2014/main" id="{43BC7321-B651-9AB4-98A0-80C7D64E881A}"/>
                </a:ext>
              </a:extLst>
            </p:cNvPr>
            <p:cNvPicPr>
              <a:picLocks noChangeAspect="1"/>
            </p:cNvPicPr>
            <p:nvPr/>
          </p:nvPicPr>
          <p:blipFill>
            <a:blip r:embed="rId3"/>
            <a:stretch>
              <a:fillRect/>
            </a:stretch>
          </p:blipFill>
          <p:spPr>
            <a:xfrm>
              <a:off x="0" y="1230825"/>
              <a:ext cx="5627175" cy="5627175"/>
            </a:xfrm>
            <a:prstGeom prst="rect">
              <a:avLst/>
            </a:prstGeom>
          </p:spPr>
        </p:pic>
      </p:grpSp>
    </p:spTree>
    <p:extLst>
      <p:ext uri="{BB962C8B-B14F-4D97-AF65-F5344CB8AC3E}">
        <p14:creationId xmlns:p14="http://schemas.microsoft.com/office/powerpoint/2010/main" val="32096508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D11635-C92A-EAFA-3A20-C0D3D733B6B8}"/>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1F77A093-778D-1D00-7ADF-6FC38548F51B}"/>
              </a:ext>
            </a:extLst>
          </p:cNvPr>
          <p:cNvSpPr>
            <a:spLocks noGrp="1"/>
          </p:cNvSpPr>
          <p:nvPr>
            <p:ph type="subTitle" idx="1"/>
          </p:nvPr>
        </p:nvSpPr>
        <p:spPr>
          <a:xfrm>
            <a:off x="190500" y="230188"/>
            <a:ext cx="5724525" cy="550862"/>
          </a:xfrm>
        </p:spPr>
        <p:txBody>
          <a:bodyPr>
            <a:normAutofit/>
          </a:bodyPr>
          <a:lstStyle/>
          <a:p>
            <a:pPr algn="l"/>
            <a:r>
              <a:rPr lang="en-GB" sz="3200" dirty="0">
                <a:latin typeface="Tiempos Headline Regular" panose="02020503060303060403" pitchFamily="18" charset="0"/>
              </a:rPr>
              <a:t>Desirable skills and experience</a:t>
            </a:r>
          </a:p>
        </p:txBody>
      </p:sp>
      <p:sp>
        <p:nvSpPr>
          <p:cNvPr id="5" name="TextBox 4">
            <a:extLst>
              <a:ext uri="{FF2B5EF4-FFF2-40B4-BE49-F238E27FC236}">
                <a16:creationId xmlns:a16="http://schemas.microsoft.com/office/drawing/2014/main" id="{19A0A8D7-3D64-4155-E82E-DDD5EEEB91A0}"/>
              </a:ext>
            </a:extLst>
          </p:cNvPr>
          <p:cNvSpPr txBox="1"/>
          <p:nvPr/>
        </p:nvSpPr>
        <p:spPr>
          <a:xfrm>
            <a:off x="5915025" y="1239340"/>
            <a:ext cx="5374432" cy="1071960"/>
          </a:xfrm>
          <a:prstGeom prst="rect">
            <a:avLst/>
          </a:prstGeom>
          <a:noFill/>
        </p:spPr>
        <p:txBody>
          <a:bodyPr wrap="square" rtlCol="0">
            <a:spAutoFit/>
          </a:bodyPr>
          <a:lstStyle/>
          <a:p>
            <a:pPr marL="171450" indent="-171450">
              <a:lnSpc>
                <a:spcPct val="107000"/>
              </a:lnSpc>
              <a:spcAft>
                <a:spcPts val="800"/>
              </a:spcAft>
              <a:buFont typeface="Wingdings" panose="05000000000000000000" pitchFamily="2" charset="2"/>
              <a:buChar char="ü"/>
            </a:pPr>
            <a:r>
              <a:rPr lang="en-US" sz="1200" dirty="0">
                <a:effectLst/>
                <a:latin typeface="TWK Lausanne 350" panose="02000503040000020004" pitchFamily="50" charset="0"/>
                <a:ea typeface="Times New Roman" panose="02020603050405020304" pitchFamily="18" charset="0"/>
                <a:cs typeface="Arial" panose="020B0604020202020204" pitchFamily="34" charset="0"/>
              </a:rPr>
              <a:t>First Aid Certificate</a:t>
            </a:r>
          </a:p>
          <a:p>
            <a:pPr marL="171450" indent="-171450">
              <a:lnSpc>
                <a:spcPct val="107000"/>
              </a:lnSpc>
              <a:spcAft>
                <a:spcPts val="800"/>
              </a:spcAft>
              <a:buFont typeface="Wingdings" panose="05000000000000000000" pitchFamily="2" charset="2"/>
              <a:buChar char="ü"/>
            </a:pPr>
            <a:r>
              <a:rPr lang="en-US" sz="1200" dirty="0">
                <a:solidFill>
                  <a:srgbClr val="000000"/>
                </a:solidFill>
                <a:effectLst/>
                <a:latin typeface="TWK Lausanne 350" panose="02000503040000020004" pitchFamily="50" charset="0"/>
                <a:ea typeface="Times New Roman" panose="02020603050405020304" pitchFamily="18" charset="0"/>
                <a:cs typeface="Arial" panose="020B0604020202020204" pitchFamily="34" charset="0"/>
              </a:rPr>
              <a:t>Experience of working in a similar environment</a:t>
            </a:r>
          </a:p>
          <a:p>
            <a:pPr marL="171450" indent="-171450">
              <a:lnSpc>
                <a:spcPct val="107000"/>
              </a:lnSpc>
              <a:spcAft>
                <a:spcPts val="800"/>
              </a:spcAft>
              <a:buFont typeface="Wingdings" panose="05000000000000000000" pitchFamily="2" charset="2"/>
              <a:buChar char="ü"/>
            </a:pPr>
            <a:r>
              <a:rPr lang="en-US" sz="1200" dirty="0">
                <a:effectLst/>
                <a:latin typeface="TWK Lausanne 350" panose="02000503040000020004" pitchFamily="50" charset="0"/>
                <a:ea typeface="Times New Roman" panose="02020603050405020304" pitchFamily="18" charset="0"/>
                <a:cs typeface="Arial" panose="020B0604020202020204" pitchFamily="34" charset="0"/>
              </a:rPr>
              <a:t>Understanding of working within a Psychologically Informed Environment (PIE).</a:t>
            </a:r>
            <a:endParaRPr lang="en-GB" sz="1200" dirty="0">
              <a:latin typeface="TWK Lausanne 350" panose="02000503040000020004" pitchFamily="50" charset="0"/>
            </a:endParaRPr>
          </a:p>
        </p:txBody>
      </p:sp>
      <p:grpSp>
        <p:nvGrpSpPr>
          <p:cNvPr id="4" name="Group 3">
            <a:extLst>
              <a:ext uri="{FF2B5EF4-FFF2-40B4-BE49-F238E27FC236}">
                <a16:creationId xmlns:a16="http://schemas.microsoft.com/office/drawing/2014/main" id="{83DB64FA-840D-2CDD-0C3F-B90A56892263}"/>
              </a:ext>
            </a:extLst>
          </p:cNvPr>
          <p:cNvGrpSpPr/>
          <p:nvPr/>
        </p:nvGrpSpPr>
        <p:grpSpPr>
          <a:xfrm>
            <a:off x="-1" y="1230825"/>
            <a:ext cx="5627176" cy="5627175"/>
            <a:chOff x="-1" y="1230825"/>
            <a:chExt cx="5627176" cy="5627175"/>
          </a:xfrm>
        </p:grpSpPr>
        <p:pic>
          <p:nvPicPr>
            <p:cNvPr id="2" name="Picture 1">
              <a:extLst>
                <a:ext uri="{FF2B5EF4-FFF2-40B4-BE49-F238E27FC236}">
                  <a16:creationId xmlns:a16="http://schemas.microsoft.com/office/drawing/2014/main" id="{0CD47148-0B30-B78B-D993-8D11E1890B75}"/>
                </a:ext>
              </a:extLst>
            </p:cNvPr>
            <p:cNvPicPr>
              <a:picLocks noChangeAspect="1"/>
            </p:cNvPicPr>
            <p:nvPr/>
          </p:nvPicPr>
          <p:blipFill>
            <a:blip r:embed="rId2"/>
            <a:srcRect l="11091" r="11091"/>
            <a:stretch/>
          </p:blipFill>
          <p:spPr>
            <a:xfrm>
              <a:off x="-1" y="1525319"/>
              <a:ext cx="5533053" cy="5332681"/>
            </a:xfrm>
            <a:prstGeom prst="rect">
              <a:avLst/>
            </a:prstGeom>
          </p:spPr>
        </p:pic>
        <p:pic>
          <p:nvPicPr>
            <p:cNvPr id="9" name="Picture 8" descr="A black hexagon on a yellow background&#10;&#10;Description automatically generated">
              <a:extLst>
                <a:ext uri="{FF2B5EF4-FFF2-40B4-BE49-F238E27FC236}">
                  <a16:creationId xmlns:a16="http://schemas.microsoft.com/office/drawing/2014/main" id="{4876A8A8-A8CC-B14E-DD8A-49110D14F3BF}"/>
                </a:ext>
              </a:extLst>
            </p:cNvPr>
            <p:cNvPicPr>
              <a:picLocks noChangeAspect="1"/>
            </p:cNvPicPr>
            <p:nvPr/>
          </p:nvPicPr>
          <p:blipFill>
            <a:blip r:embed="rId3"/>
            <a:stretch>
              <a:fillRect/>
            </a:stretch>
          </p:blipFill>
          <p:spPr>
            <a:xfrm>
              <a:off x="0" y="1230825"/>
              <a:ext cx="5627175" cy="5627175"/>
            </a:xfrm>
            <a:prstGeom prst="rect">
              <a:avLst/>
            </a:prstGeom>
          </p:spPr>
        </p:pic>
      </p:grpSp>
    </p:spTree>
    <p:extLst>
      <p:ext uri="{BB962C8B-B14F-4D97-AF65-F5344CB8AC3E}">
        <p14:creationId xmlns:p14="http://schemas.microsoft.com/office/powerpoint/2010/main" val="5903398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7F5F2"/>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71588D8-25EB-D819-C489-01ED78A5C193}"/>
              </a:ext>
            </a:extLst>
          </p:cNvPr>
          <p:cNvSpPr txBox="1"/>
          <p:nvPr/>
        </p:nvSpPr>
        <p:spPr>
          <a:xfrm>
            <a:off x="219202" y="224048"/>
            <a:ext cx="8739060" cy="584775"/>
          </a:xfrm>
          <a:prstGeom prst="rect">
            <a:avLst/>
          </a:prstGeom>
          <a:noFill/>
        </p:spPr>
        <p:txBody>
          <a:bodyPr wrap="square" rtlCol="0">
            <a:spAutoFit/>
          </a:bodyPr>
          <a:lstStyle/>
          <a:p>
            <a:r>
              <a:rPr lang="en-GB" sz="3200" dirty="0">
                <a:latin typeface="Tiempos Headline Regular" panose="02020503060303060403" pitchFamily="18" charset="0"/>
              </a:rPr>
              <a:t>Role Details  </a:t>
            </a:r>
          </a:p>
        </p:txBody>
      </p:sp>
      <p:sp>
        <p:nvSpPr>
          <p:cNvPr id="8" name="TextBox 7">
            <a:extLst>
              <a:ext uri="{FF2B5EF4-FFF2-40B4-BE49-F238E27FC236}">
                <a16:creationId xmlns:a16="http://schemas.microsoft.com/office/drawing/2014/main" id="{619B6A0B-1B81-972F-AB73-9865BCE66301}"/>
              </a:ext>
            </a:extLst>
          </p:cNvPr>
          <p:cNvSpPr txBox="1"/>
          <p:nvPr/>
        </p:nvSpPr>
        <p:spPr>
          <a:xfrm>
            <a:off x="5346441" y="788536"/>
            <a:ext cx="6388359" cy="4730013"/>
          </a:xfrm>
          <a:prstGeom prst="rect">
            <a:avLst/>
          </a:prstGeom>
          <a:noFill/>
        </p:spPr>
        <p:txBody>
          <a:bodyPr wrap="square">
            <a:spAutoFit/>
          </a:bodyPr>
          <a:lstStyle/>
          <a:p>
            <a:pPr algn="l" rtl="0" fontAlgn="base"/>
            <a:endParaRPr lang="en-GB" sz="1200" b="0" i="0" dirty="0">
              <a:solidFill>
                <a:srgbClr val="000000"/>
              </a:solidFill>
              <a:effectLst/>
              <a:latin typeface="Segoe UI" panose="020B0502040204020203" pitchFamily="34" charset="0"/>
            </a:endParaRPr>
          </a:p>
          <a:p>
            <a:pPr lvl="0">
              <a:lnSpc>
                <a:spcPct val="107000"/>
              </a:lnSpc>
              <a:spcAft>
                <a:spcPts val="800"/>
              </a:spcAft>
            </a:pPr>
            <a:r>
              <a:rPr lang="en-GB" sz="1200" b="1" dirty="0">
                <a:latin typeface="TWK Lausanne 350" panose="02000503040000020004" pitchFamily="50" charset="0"/>
                <a:ea typeface="Calibri" panose="020F0502020204030204" pitchFamily="34" charset="0"/>
                <a:cs typeface="Times New Roman" panose="02020603050405020304" pitchFamily="18" charset="0"/>
              </a:rPr>
              <a:t>Contract: 		Casual</a:t>
            </a:r>
            <a:br>
              <a:rPr lang="en-GB" sz="1200" b="1" dirty="0">
                <a:latin typeface="TWK Lausanne 350" panose="02000503040000020004" pitchFamily="50" charset="0"/>
                <a:ea typeface="Calibri" panose="020F0502020204030204" pitchFamily="34" charset="0"/>
                <a:cs typeface="Times New Roman" panose="02020603050405020304" pitchFamily="18" charset="0"/>
              </a:rPr>
            </a:br>
            <a:r>
              <a:rPr lang="en-GB" sz="1200" b="1" dirty="0">
                <a:latin typeface="TWK Lausanne 350" panose="02000503040000020004" pitchFamily="50" charset="0"/>
                <a:ea typeface="Calibri" panose="020F0502020204030204" pitchFamily="34" charset="0"/>
                <a:cs typeface="Times New Roman" panose="02020603050405020304" pitchFamily="18" charset="0"/>
              </a:rPr>
              <a:t>Salary: 		£13.33 per hour</a:t>
            </a:r>
            <a:br>
              <a:rPr lang="en-GB" sz="1200" b="1" dirty="0">
                <a:latin typeface="TWK Lausanne 350" panose="02000503040000020004" pitchFamily="50" charset="0"/>
                <a:ea typeface="Calibri" panose="020F0502020204030204" pitchFamily="34" charset="0"/>
                <a:cs typeface="Times New Roman" panose="02020603050405020304" pitchFamily="18" charset="0"/>
              </a:rPr>
            </a:br>
            <a:r>
              <a:rPr lang="en-GB" sz="1200" b="1" dirty="0">
                <a:latin typeface="TWK Lausanne 350" panose="02000503040000020004" pitchFamily="50" charset="0"/>
                <a:ea typeface="Calibri" panose="020F0502020204030204" pitchFamily="34" charset="0"/>
                <a:cs typeface="Times New Roman" panose="02020603050405020304" pitchFamily="18" charset="0"/>
              </a:rPr>
              <a:t>Reporting to: 	Senior Support Worker</a:t>
            </a:r>
            <a:br>
              <a:rPr lang="en-GB" sz="1200" dirty="0">
                <a:latin typeface="TWK Lausanne 350" panose="02000503040000020004" pitchFamily="50" charset="0"/>
                <a:ea typeface="Calibri" panose="020F0502020204030204" pitchFamily="34" charset="0"/>
                <a:cs typeface="Times New Roman" panose="02020603050405020304" pitchFamily="18" charset="0"/>
              </a:rPr>
            </a:br>
            <a:endParaRPr lang="en-GB" sz="1200" dirty="0">
              <a:latin typeface="TWK Lausanne 350" panose="02000503040000020004" pitchFamily="50"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GB" sz="1200" dirty="0">
                <a:solidFill>
                  <a:srgbClr val="000000"/>
                </a:solidFill>
                <a:effectLst/>
                <a:latin typeface="TWK Lausanne 350" panose="02000503040000020004" pitchFamily="50" charset="0"/>
                <a:ea typeface="Times New Roman" panose="02020603050405020304" pitchFamily="18" charset="0"/>
                <a:cs typeface="Arial" panose="020B0604020202020204" pitchFamily="34" charset="0"/>
              </a:rPr>
              <a:t>The hours we offer you will be ad hoc and infrequent.  You will work for Right There at times and on days to be agreed between you and Right There. </a:t>
            </a:r>
            <a:endParaRPr lang="en-GB" sz="1200" dirty="0">
              <a:latin typeface="TWK Lausanne 350" panose="02000503040000020004" pitchFamily="50"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GB" sz="1200" dirty="0">
                <a:effectLst/>
                <a:latin typeface="TWK Lausanne 350" panose="02000503040000020004" pitchFamily="50" charset="0"/>
                <a:ea typeface="Calibri" panose="020F0502020204030204" pitchFamily="34" charset="0"/>
                <a:cs typeface="Times New Roman" panose="02020603050405020304" pitchFamily="18" charset="0"/>
              </a:rPr>
              <a:t>Your core place of work will be 95 </a:t>
            </a:r>
            <a:r>
              <a:rPr lang="en-GB" sz="1200" dirty="0" err="1">
                <a:effectLst/>
                <a:latin typeface="TWK Lausanne 350" panose="02000503040000020004" pitchFamily="50" charset="0"/>
                <a:ea typeface="Calibri" panose="020F0502020204030204" pitchFamily="34" charset="0"/>
                <a:cs typeface="Times New Roman" panose="02020603050405020304" pitchFamily="18" charset="0"/>
              </a:rPr>
              <a:t>Panmure</a:t>
            </a:r>
            <a:r>
              <a:rPr lang="en-GB" sz="1200" dirty="0">
                <a:effectLst/>
                <a:latin typeface="TWK Lausanne 350" panose="02000503040000020004" pitchFamily="50" charset="0"/>
                <a:ea typeface="Calibri" panose="020F0502020204030204" pitchFamily="34" charset="0"/>
                <a:cs typeface="Times New Roman" panose="02020603050405020304" pitchFamily="18" charset="0"/>
              </a:rPr>
              <a:t> Street, Glasgow, G20 7SJ</a:t>
            </a:r>
            <a:endParaRPr lang="en-GB" sz="1200" dirty="0">
              <a:latin typeface="TWK Lausanne 350" panose="02000503040000020004" pitchFamily="50" charset="0"/>
              <a:ea typeface="Calibri" panose="020F0502020204030204" pitchFamily="34" charset="0"/>
              <a:cs typeface="Times New Roman" panose="02020603050405020304" pitchFamily="18" charset="0"/>
            </a:endParaRPr>
          </a:p>
          <a:p>
            <a:pPr marL="342900" indent="-342900">
              <a:lnSpc>
                <a:spcPct val="107000"/>
              </a:lnSpc>
              <a:spcAft>
                <a:spcPts val="800"/>
              </a:spcAft>
              <a:buFont typeface="Symbol" panose="05050102010706020507" pitchFamily="18" charset="2"/>
              <a:buChar char="®"/>
            </a:pPr>
            <a:r>
              <a:rPr lang="en-GB" sz="1200" dirty="0">
                <a:effectLst/>
                <a:latin typeface="TWK Lausanne 350" panose="02000503040000020004" pitchFamily="50" charset="0"/>
                <a:ea typeface="Times New Roman" panose="02020603050405020304" pitchFamily="18" charset="0"/>
                <a:cs typeface="Arial" panose="020B0604020202020204" pitchFamily="34" charset="0"/>
              </a:rPr>
              <a:t>You may be required to work from such other place as the organisation may reasonably require from time to time.</a:t>
            </a:r>
          </a:p>
          <a:p>
            <a:pPr marL="342900" indent="-342900">
              <a:lnSpc>
                <a:spcPct val="107000"/>
              </a:lnSpc>
              <a:spcAft>
                <a:spcPts val="800"/>
              </a:spcAft>
              <a:buFont typeface="Symbol" panose="05050102010706020507" pitchFamily="18" charset="2"/>
              <a:buChar char="®"/>
            </a:pPr>
            <a:r>
              <a:rPr lang="en-GB" sz="1200" dirty="0">
                <a:solidFill>
                  <a:srgbClr val="000000"/>
                </a:solidFill>
                <a:effectLst/>
                <a:latin typeface="TWK Lausanne 350" panose="02000503040000020004" pitchFamily="50" charset="0"/>
                <a:ea typeface="Times New Roman" panose="02020603050405020304" pitchFamily="18" charset="0"/>
                <a:cs typeface="Segoe UI" panose="020B0502040204020203" pitchFamily="34" charset="0"/>
              </a:rPr>
              <a:t>In accordance with the Working Time Regulations, you are entitled to be paid for annual leave. You are entitled to 6 weeks in a full annual leave year. </a:t>
            </a:r>
            <a:r>
              <a:rPr lang="en-GB" sz="1800" dirty="0">
                <a:solidFill>
                  <a:srgbClr val="000000"/>
                </a:solidFill>
                <a:effectLst/>
                <a:latin typeface="TWK Lausanne 350" panose="02000503040000020004" pitchFamily="50" charset="0"/>
                <a:ea typeface="Times New Roman" panose="02020603050405020304" pitchFamily="18" charset="0"/>
                <a:cs typeface="Segoe UI" panose="020B0502040204020203" pitchFamily="34" charset="0"/>
              </a:rPr>
              <a:t> </a:t>
            </a:r>
            <a:r>
              <a:rPr lang="en-GB" sz="1200" dirty="0">
                <a:solidFill>
                  <a:srgbClr val="0B0C0C"/>
                </a:solidFill>
                <a:effectLst/>
                <a:latin typeface="TWK Lausanne 350" panose="02000503040000020004" pitchFamily="50" charset="0"/>
                <a:ea typeface="Times New Roman" panose="02020603050405020304" pitchFamily="18" charset="0"/>
                <a:cs typeface="Segoe UI" panose="020B0502040204020203" pitchFamily="34" charset="0"/>
              </a:rPr>
              <a:t>Payment for annual leave is calculated based on 13.04% of your total pay in a pay period and will be paid</a:t>
            </a:r>
            <a:r>
              <a:rPr lang="en-GB" sz="1200" dirty="0">
                <a:solidFill>
                  <a:srgbClr val="000000"/>
                </a:solidFill>
                <a:effectLst/>
                <a:latin typeface="TWK Lausanne 350" panose="02000503040000020004" pitchFamily="50" charset="0"/>
                <a:ea typeface="Times New Roman" panose="02020603050405020304" pitchFamily="18" charset="0"/>
                <a:cs typeface="Segoe UI" panose="020B0502040204020203" pitchFamily="34" charset="0"/>
              </a:rPr>
              <a:t> in addition to </a:t>
            </a:r>
            <a:r>
              <a:rPr lang="en-GB" sz="1200" dirty="0">
                <a:solidFill>
                  <a:srgbClr val="0B0C0C"/>
                </a:solidFill>
                <a:effectLst/>
                <a:latin typeface="TWK Lausanne 350" panose="02000503040000020004" pitchFamily="50" charset="0"/>
                <a:ea typeface="Times New Roman" panose="02020603050405020304" pitchFamily="18" charset="0"/>
                <a:cs typeface="Segoe UI" panose="020B0502040204020203" pitchFamily="34" charset="0"/>
              </a:rPr>
              <a:t>wages accrued for that month.  </a:t>
            </a:r>
            <a:r>
              <a:rPr lang="en-GB" sz="1200" dirty="0">
                <a:solidFill>
                  <a:srgbClr val="000000"/>
                </a:solidFill>
                <a:effectLst/>
                <a:latin typeface="TWK Lausanne 350" panose="02000503040000020004" pitchFamily="50" charset="0"/>
                <a:ea typeface="Times New Roman" panose="02020603050405020304" pitchFamily="18" charset="0"/>
                <a:cs typeface="Segoe UI" panose="020B0502040204020203" pitchFamily="34" charset="0"/>
              </a:rPr>
              <a:t>This includes if you leave your position at Right There part way through a pay period.  </a:t>
            </a:r>
          </a:p>
          <a:p>
            <a:pPr marL="342900" indent="-342900">
              <a:lnSpc>
                <a:spcPct val="107000"/>
              </a:lnSpc>
              <a:spcAft>
                <a:spcPts val="800"/>
              </a:spcAft>
              <a:buFont typeface="Symbol" panose="05050102010706020507" pitchFamily="18" charset="2"/>
              <a:buChar char="®"/>
            </a:pPr>
            <a:r>
              <a:rPr lang="en-GB" sz="1200" dirty="0">
                <a:effectLst/>
                <a:latin typeface="TWK Lausanne 350" panose="02000503040000020004" pitchFamily="50" charset="0"/>
                <a:ea typeface="Times New Roman" panose="02020603050405020304" pitchFamily="18" charset="0"/>
                <a:cs typeface="Times New Roman" panose="02020603050405020304" pitchFamily="18" charset="0"/>
              </a:rPr>
              <a:t>Legally, Right There must enrol workers into a pension if their earnings reach the criteria for 3 consecutive months.  </a:t>
            </a:r>
            <a:endParaRPr lang="en-GB" sz="1200" dirty="0">
              <a:effectLst/>
              <a:latin typeface="Times New Roman" panose="02020603050405020304" pitchFamily="18" charset="0"/>
              <a:ea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GB" sz="1200" dirty="0">
                <a:effectLst/>
                <a:latin typeface="TWK Lausanne 350" panose="02000503040000020004" pitchFamily="50" charset="0"/>
                <a:ea typeface="Calibri" panose="020F0502020204030204" pitchFamily="34" charset="0"/>
                <a:cs typeface="Times New Roman" panose="02020603050405020304" pitchFamily="18" charset="0"/>
              </a:rPr>
              <a:t>It is the nature of the work of Right There that tasks and responsibilities are, in many circumstances unpredictable and varied. All employees are, therefore, expected to work in a flexible way when the occasion arises.</a:t>
            </a:r>
            <a:endParaRPr lang="en-GB" sz="1000" dirty="0">
              <a:effectLst/>
              <a:latin typeface="TWK Lausanne 350" panose="02000503040000020004" pitchFamily="50" charset="0"/>
              <a:ea typeface="Calibri" panose="020F0502020204030204" pitchFamily="34" charset="0"/>
              <a:cs typeface="Times New Roman" panose="02020603050405020304" pitchFamily="18" charset="0"/>
            </a:endParaRPr>
          </a:p>
        </p:txBody>
      </p:sp>
      <p:pic>
        <p:nvPicPr>
          <p:cNvPr id="9" name="Picture 8">
            <a:extLst>
              <a:ext uri="{FF2B5EF4-FFF2-40B4-BE49-F238E27FC236}">
                <a16:creationId xmlns:a16="http://schemas.microsoft.com/office/drawing/2014/main" id="{B4B8CAC3-FA76-7118-4B72-8870C7078648}"/>
              </a:ext>
            </a:extLst>
          </p:cNvPr>
          <p:cNvPicPr>
            <a:picLocks noChangeAspect="1"/>
          </p:cNvPicPr>
          <p:nvPr/>
        </p:nvPicPr>
        <p:blipFill>
          <a:blip r:embed="rId2"/>
          <a:srcRect/>
          <a:stretch/>
        </p:blipFill>
        <p:spPr>
          <a:xfrm>
            <a:off x="0" y="1905861"/>
            <a:ext cx="4952139" cy="4952139"/>
          </a:xfrm>
          <a:prstGeom prst="rect">
            <a:avLst/>
          </a:prstGeom>
        </p:spPr>
      </p:pic>
    </p:spTree>
    <p:extLst>
      <p:ext uri="{BB962C8B-B14F-4D97-AF65-F5344CB8AC3E}">
        <p14:creationId xmlns:p14="http://schemas.microsoft.com/office/powerpoint/2010/main" val="9462100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F0D31468-386B-4A1A-8ECA-B3014AD770F7}"/>
              </a:ext>
            </a:extLst>
          </p:cNvPr>
          <p:cNvSpPr txBox="1"/>
          <p:nvPr/>
        </p:nvSpPr>
        <p:spPr>
          <a:xfrm>
            <a:off x="6661620" y="1857223"/>
            <a:ext cx="4552950" cy="3143553"/>
          </a:xfrm>
          <a:prstGeom prst="rect">
            <a:avLst/>
          </a:prstGeom>
          <a:noFill/>
        </p:spPr>
        <p:txBody>
          <a:bodyPr wrap="square" rtlCol="0">
            <a:spAutoFit/>
          </a:bodyPr>
          <a:lstStyle/>
          <a:p>
            <a:pPr>
              <a:lnSpc>
                <a:spcPct val="150000"/>
              </a:lnSpc>
            </a:pPr>
            <a:r>
              <a:rPr lang="en-GB" sz="2400" b="1" dirty="0">
                <a:latin typeface="Tiempos Headline Regular" panose="02020503060303060403" pitchFamily="18" charset="0"/>
              </a:rPr>
              <a:t>How to Apply </a:t>
            </a:r>
          </a:p>
          <a:p>
            <a:endParaRPr lang="en-GB" sz="1400" dirty="0">
              <a:latin typeface="TWK Lausanne 350" panose="02000503040000020004" pitchFamily="50" charset="0"/>
            </a:endParaRPr>
          </a:p>
          <a:p>
            <a:r>
              <a:rPr lang="en-GB" sz="1400" dirty="0">
                <a:latin typeface="TWK Lausanne 350" panose="02000503040000020004" pitchFamily="50" charset="0"/>
              </a:rPr>
              <a:t>To apply send your CV and a cover letter outlining why you want to work with us, and how you meet the experience, skills and behaviours expected for this role. </a:t>
            </a:r>
            <a:br>
              <a:rPr lang="en-GB" sz="1400" dirty="0">
                <a:latin typeface="TWK Lausanne 350" panose="02000503040000020004" pitchFamily="50" charset="0"/>
              </a:rPr>
            </a:br>
            <a:endParaRPr lang="en-GB" sz="1400" dirty="0">
              <a:latin typeface="TWK Lausanne 350" panose="02000503040000020004" pitchFamily="50" charset="0"/>
            </a:endParaRPr>
          </a:p>
          <a:p>
            <a:pPr>
              <a:lnSpc>
                <a:spcPct val="150000"/>
              </a:lnSpc>
            </a:pPr>
            <a:br>
              <a:rPr lang="en-GB" sz="1400" dirty="0">
                <a:latin typeface="TWK Lausanne 350" panose="02000503040000020004" pitchFamily="50" charset="0"/>
              </a:rPr>
            </a:br>
            <a:r>
              <a:rPr lang="en-GB" sz="1400" dirty="0">
                <a:latin typeface="TWK Lausanne 350" panose="02000503040000020004" pitchFamily="50" charset="0"/>
              </a:rPr>
              <a:t>Email </a:t>
            </a:r>
            <a:r>
              <a:rPr lang="en-GB" sz="1400" u="sng" dirty="0">
                <a:latin typeface="TWK Lausanne 350" panose="02000503040000020004" pitchFamily="50" charset="0"/>
                <a:hlinkClick r:id="rId2"/>
              </a:rPr>
              <a:t>recruitment@rightthere.org</a:t>
            </a:r>
            <a:r>
              <a:rPr lang="en-GB" sz="1400" dirty="0">
                <a:latin typeface="TWK Lausanne 350" panose="02000503040000020004" pitchFamily="50" charset="0"/>
              </a:rPr>
              <a:t>  </a:t>
            </a:r>
          </a:p>
          <a:p>
            <a:r>
              <a:rPr lang="en-GB" dirty="0"/>
              <a:t> </a:t>
            </a:r>
          </a:p>
          <a:p>
            <a:pPr algn="ctr">
              <a:lnSpc>
                <a:spcPct val="150000"/>
              </a:lnSpc>
            </a:pPr>
            <a:endParaRPr lang="en-GB" sz="1400" dirty="0">
              <a:latin typeface="TWK Lausanne 350" panose="02000503040000020004" pitchFamily="50" charset="0"/>
            </a:endParaRPr>
          </a:p>
        </p:txBody>
      </p:sp>
    </p:spTree>
    <p:extLst>
      <p:ext uri="{BB962C8B-B14F-4D97-AF65-F5344CB8AC3E}">
        <p14:creationId xmlns:p14="http://schemas.microsoft.com/office/powerpoint/2010/main" val="36930059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5A22136-31B6-5AB6-B204-81B02779DEB6}"/>
              </a:ext>
            </a:extLst>
          </p:cNvPr>
          <p:cNvSpPr txBox="1"/>
          <p:nvPr/>
        </p:nvSpPr>
        <p:spPr>
          <a:xfrm>
            <a:off x="6828145" y="2967182"/>
            <a:ext cx="4552950" cy="2343334"/>
          </a:xfrm>
          <a:prstGeom prst="rect">
            <a:avLst/>
          </a:prstGeom>
          <a:noFill/>
        </p:spPr>
        <p:txBody>
          <a:bodyPr wrap="square" rtlCol="0">
            <a:spAutoFit/>
          </a:bodyPr>
          <a:lstStyle/>
          <a:p>
            <a:pPr algn="ctr"/>
            <a:r>
              <a:rPr lang="en-US" sz="3200" dirty="0">
                <a:latin typeface="Tiempos Headline Medium" panose="02020603060303060403" pitchFamily="18" charset="0"/>
              </a:rPr>
              <a:t>Thank you.</a:t>
            </a:r>
            <a:br>
              <a:rPr lang="en-US" sz="3200" dirty="0">
                <a:latin typeface="Tiempos Headline Medium" panose="02020603060303060403" pitchFamily="18" charset="0"/>
              </a:rPr>
            </a:br>
            <a:br>
              <a:rPr lang="en-US" sz="3200" dirty="0">
                <a:latin typeface="Tiempos Headline Medium" panose="02020603060303060403" pitchFamily="18" charset="0"/>
              </a:rPr>
            </a:br>
            <a:r>
              <a:rPr lang="en-US" sz="3200" dirty="0">
                <a:latin typeface="Tiempos Headline Medium" panose="02020603060303060403" pitchFamily="18" charset="0"/>
              </a:rPr>
              <a:t>Good luck with your application. </a:t>
            </a:r>
            <a:r>
              <a:rPr lang="en-GB" sz="3200" dirty="0"/>
              <a:t> </a:t>
            </a:r>
          </a:p>
          <a:p>
            <a:pPr algn="ctr">
              <a:lnSpc>
                <a:spcPct val="150000"/>
              </a:lnSpc>
            </a:pPr>
            <a:endParaRPr lang="en-GB" sz="1400" dirty="0">
              <a:latin typeface="TWK Lausanne 350" panose="02000503040000020004" pitchFamily="50" charset="0"/>
            </a:endParaRPr>
          </a:p>
        </p:txBody>
      </p:sp>
    </p:spTree>
    <p:extLst>
      <p:ext uri="{BB962C8B-B14F-4D97-AF65-F5344CB8AC3E}">
        <p14:creationId xmlns:p14="http://schemas.microsoft.com/office/powerpoint/2010/main" val="30300811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71588D8-25EB-D819-C489-01ED78A5C193}"/>
              </a:ext>
            </a:extLst>
          </p:cNvPr>
          <p:cNvSpPr txBox="1"/>
          <p:nvPr/>
        </p:nvSpPr>
        <p:spPr>
          <a:xfrm>
            <a:off x="378929" y="174610"/>
            <a:ext cx="8939815" cy="1077218"/>
          </a:xfrm>
          <a:prstGeom prst="rect">
            <a:avLst/>
          </a:prstGeom>
          <a:noFill/>
        </p:spPr>
        <p:txBody>
          <a:bodyPr wrap="square" rtlCol="0">
            <a:spAutoFit/>
          </a:bodyPr>
          <a:lstStyle/>
          <a:p>
            <a:r>
              <a:rPr lang="en-GB" sz="3200" dirty="0">
                <a:latin typeface="Tiempos Headline Regular" panose="02020503060303060403" pitchFamily="18" charset="0"/>
              </a:rPr>
              <a:t>Job Purpose</a:t>
            </a:r>
            <a:br>
              <a:rPr lang="en-GB" sz="3200" dirty="0">
                <a:latin typeface="Tiempos Headline Regular" panose="02020503060303060403" pitchFamily="18" charset="0"/>
              </a:rPr>
            </a:br>
            <a:r>
              <a:rPr lang="en-GB" sz="3200" dirty="0">
                <a:latin typeface="Tiempos Headline Regular" panose="02020503060303060403" pitchFamily="18" charset="0"/>
              </a:rPr>
              <a:t>Casual Support Worker</a:t>
            </a:r>
          </a:p>
        </p:txBody>
      </p:sp>
      <p:sp>
        <p:nvSpPr>
          <p:cNvPr id="8" name="TextBox 7">
            <a:extLst>
              <a:ext uri="{FF2B5EF4-FFF2-40B4-BE49-F238E27FC236}">
                <a16:creationId xmlns:a16="http://schemas.microsoft.com/office/drawing/2014/main" id="{0D1BD669-F8FA-143E-9814-6B3E60126B5A}"/>
              </a:ext>
            </a:extLst>
          </p:cNvPr>
          <p:cNvSpPr txBox="1"/>
          <p:nvPr/>
        </p:nvSpPr>
        <p:spPr>
          <a:xfrm>
            <a:off x="6161103" y="870089"/>
            <a:ext cx="4651898" cy="2752035"/>
          </a:xfrm>
          <a:prstGeom prst="rect">
            <a:avLst/>
          </a:prstGeom>
          <a:noFill/>
        </p:spPr>
        <p:txBody>
          <a:bodyPr wrap="square">
            <a:spAutoFit/>
          </a:bodyPr>
          <a:lstStyle/>
          <a:p>
            <a:pPr algn="just">
              <a:lnSpc>
                <a:spcPct val="115000"/>
              </a:lnSpc>
              <a:spcAft>
                <a:spcPts val="800"/>
              </a:spcAft>
            </a:pPr>
            <a:endParaRPr lang="en-GB" sz="1400" dirty="0">
              <a:effectLst/>
              <a:latin typeface="TWK Lausanne 350" panose="02000503040000020004" pitchFamily="50" charset="0"/>
              <a:ea typeface="Times New Roman" panose="02020603050405020304" pitchFamily="18" charset="0"/>
              <a:cs typeface="Arial" panose="020B0604020202020204" pitchFamily="34" charset="0"/>
            </a:endParaRPr>
          </a:p>
          <a:p>
            <a:pPr algn="just">
              <a:lnSpc>
                <a:spcPct val="115000"/>
              </a:lnSpc>
              <a:spcAft>
                <a:spcPts val="800"/>
              </a:spcAft>
            </a:pPr>
            <a:endParaRPr lang="en-GB" sz="1400" dirty="0">
              <a:latin typeface="TWK Lausanne 350" panose="02000503040000020004" pitchFamily="50" charset="0"/>
              <a:ea typeface="Times New Roman" panose="02020603050405020304" pitchFamily="18" charset="0"/>
              <a:cs typeface="Arial" panose="020B0604020202020204" pitchFamily="34" charset="0"/>
            </a:endParaRPr>
          </a:p>
          <a:p>
            <a:pPr algn="just">
              <a:lnSpc>
                <a:spcPct val="115000"/>
              </a:lnSpc>
              <a:spcAft>
                <a:spcPts val="800"/>
              </a:spcAft>
            </a:pPr>
            <a:r>
              <a:rPr lang="en-GB" sz="1400" dirty="0">
                <a:effectLst/>
                <a:latin typeface="TWK Lausanne 350" panose="02000503040000020004" pitchFamily="50" charset="0"/>
                <a:ea typeface="Times New Roman" panose="02020603050405020304" pitchFamily="18" charset="0"/>
                <a:cs typeface="Arial" panose="020B0604020202020204" pitchFamily="34" charset="0"/>
              </a:rPr>
              <a:t>The Casual Worker will provide relief cover to assist in the continuation of high-quality residential support within the cultural and ethical framework of Right There. Our programmes provide 24-hour accommodation support for people currently homeless or at risk of becoming homeless and to people transitioning from temporary to permanent or other suitable long-term accommodation.</a:t>
            </a:r>
            <a:endParaRPr lang="en-GB" sz="1400" dirty="0">
              <a:effectLst/>
              <a:latin typeface="TWK Lausanne 350" panose="02000503040000020004" pitchFamily="50"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72187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E18E3F6-B282-1419-D56B-987E7A9AC7E8}"/>
              </a:ext>
            </a:extLst>
          </p:cNvPr>
          <p:cNvSpPr>
            <a:spLocks noGrp="1"/>
          </p:cNvSpPr>
          <p:nvPr>
            <p:ph type="body" sz="quarter" idx="11"/>
          </p:nvPr>
        </p:nvSpPr>
        <p:spPr/>
        <p:txBody>
          <a:bodyPr/>
          <a:lstStyle/>
          <a:p>
            <a:r>
              <a:rPr lang="en-GB" sz="3200" dirty="0"/>
              <a:t>What’s Inside</a:t>
            </a:r>
          </a:p>
        </p:txBody>
      </p:sp>
      <p:pic>
        <p:nvPicPr>
          <p:cNvPr id="19" name="object 4">
            <a:extLst>
              <a:ext uri="{FF2B5EF4-FFF2-40B4-BE49-F238E27FC236}">
                <a16:creationId xmlns:a16="http://schemas.microsoft.com/office/drawing/2014/main" id="{CDAC208C-87B0-C0D3-D599-8A2575A3D706}"/>
              </a:ext>
            </a:extLst>
          </p:cNvPr>
          <p:cNvPicPr/>
          <p:nvPr/>
        </p:nvPicPr>
        <p:blipFill>
          <a:blip r:embed="rId2" cstate="screen">
            <a:extLst>
              <a:ext uri="{28A0092B-C50C-407E-A947-70E740481C1C}">
                <a14:useLocalDpi xmlns:a14="http://schemas.microsoft.com/office/drawing/2010/main"/>
              </a:ext>
            </a:extLst>
          </a:blip>
          <a:stretch>
            <a:fillRect/>
          </a:stretch>
        </p:blipFill>
        <p:spPr>
          <a:xfrm>
            <a:off x="6081818" y="1154804"/>
            <a:ext cx="4858566" cy="307848"/>
          </a:xfrm>
          <a:prstGeom prst="rect">
            <a:avLst/>
          </a:prstGeom>
        </p:spPr>
      </p:pic>
      <p:pic>
        <p:nvPicPr>
          <p:cNvPr id="20" name="object 8">
            <a:extLst>
              <a:ext uri="{FF2B5EF4-FFF2-40B4-BE49-F238E27FC236}">
                <a16:creationId xmlns:a16="http://schemas.microsoft.com/office/drawing/2014/main" id="{00AEC93E-9774-5832-8A15-837A986A1186}"/>
              </a:ext>
            </a:extLst>
          </p:cNvPr>
          <p:cNvPicPr/>
          <p:nvPr/>
        </p:nvPicPr>
        <p:blipFill>
          <a:blip r:embed="rId3" cstate="screen">
            <a:extLst>
              <a:ext uri="{28A0092B-C50C-407E-A947-70E740481C1C}">
                <a14:useLocalDpi xmlns:a14="http://schemas.microsoft.com/office/drawing/2010/main"/>
              </a:ext>
            </a:extLst>
          </a:blip>
          <a:stretch>
            <a:fillRect/>
          </a:stretch>
        </p:blipFill>
        <p:spPr>
          <a:xfrm>
            <a:off x="6078786" y="2202866"/>
            <a:ext cx="2526945" cy="307848"/>
          </a:xfrm>
          <a:prstGeom prst="rect">
            <a:avLst/>
          </a:prstGeom>
        </p:spPr>
      </p:pic>
      <p:pic>
        <p:nvPicPr>
          <p:cNvPr id="21" name="object 11">
            <a:extLst>
              <a:ext uri="{FF2B5EF4-FFF2-40B4-BE49-F238E27FC236}">
                <a16:creationId xmlns:a16="http://schemas.microsoft.com/office/drawing/2014/main" id="{41ACE1AA-F654-99F4-8CC4-135260D3FCD9}"/>
              </a:ext>
            </a:extLst>
          </p:cNvPr>
          <p:cNvPicPr/>
          <p:nvPr/>
        </p:nvPicPr>
        <p:blipFill>
          <a:blip r:embed="rId4" cstate="screen">
            <a:extLst>
              <a:ext uri="{28A0092B-C50C-407E-A947-70E740481C1C}">
                <a14:useLocalDpi xmlns:a14="http://schemas.microsoft.com/office/drawing/2010/main"/>
              </a:ext>
            </a:extLst>
          </a:blip>
          <a:stretch>
            <a:fillRect/>
          </a:stretch>
        </p:blipFill>
        <p:spPr>
          <a:xfrm>
            <a:off x="6081818" y="4961415"/>
            <a:ext cx="1407318" cy="307847"/>
          </a:xfrm>
          <a:prstGeom prst="rect">
            <a:avLst/>
          </a:prstGeom>
        </p:spPr>
      </p:pic>
      <p:sp>
        <p:nvSpPr>
          <p:cNvPr id="22" name="TextBox 21">
            <a:extLst>
              <a:ext uri="{FF2B5EF4-FFF2-40B4-BE49-F238E27FC236}">
                <a16:creationId xmlns:a16="http://schemas.microsoft.com/office/drawing/2014/main" id="{52753CAD-081B-25F7-1EDE-8F56051FC617}"/>
              </a:ext>
            </a:extLst>
          </p:cNvPr>
          <p:cNvSpPr txBox="1"/>
          <p:nvPr/>
        </p:nvSpPr>
        <p:spPr>
          <a:xfrm>
            <a:off x="5992014" y="3250928"/>
            <a:ext cx="2482272" cy="400110"/>
          </a:xfrm>
          <a:prstGeom prst="rect">
            <a:avLst/>
          </a:prstGeom>
          <a:noFill/>
        </p:spPr>
        <p:txBody>
          <a:bodyPr wrap="square" rtlCol="0">
            <a:spAutoFit/>
          </a:bodyPr>
          <a:lstStyle/>
          <a:p>
            <a:r>
              <a:rPr lang="en-GB" sz="2000" dirty="0">
                <a:latin typeface="Tiempos Headline Regular" panose="02020503060303060403" pitchFamily="18" charset="0"/>
              </a:rPr>
              <a:t>Role Details </a:t>
            </a:r>
          </a:p>
        </p:txBody>
      </p:sp>
      <p:sp>
        <p:nvSpPr>
          <p:cNvPr id="23" name="TextBox 22">
            <a:extLst>
              <a:ext uri="{FF2B5EF4-FFF2-40B4-BE49-F238E27FC236}">
                <a16:creationId xmlns:a16="http://schemas.microsoft.com/office/drawing/2014/main" id="{DB211076-04D8-486C-2B14-B4889BF5A26C}"/>
              </a:ext>
            </a:extLst>
          </p:cNvPr>
          <p:cNvSpPr txBox="1"/>
          <p:nvPr/>
        </p:nvSpPr>
        <p:spPr>
          <a:xfrm>
            <a:off x="10027328" y="1097567"/>
            <a:ext cx="1056443" cy="369332"/>
          </a:xfrm>
          <a:prstGeom prst="rect">
            <a:avLst/>
          </a:prstGeom>
          <a:noFill/>
        </p:spPr>
        <p:txBody>
          <a:bodyPr wrap="square" rtlCol="0">
            <a:spAutoFit/>
          </a:bodyPr>
          <a:lstStyle/>
          <a:p>
            <a:r>
              <a:rPr lang="en-GB" dirty="0">
                <a:latin typeface="TWK Lausanne 350" panose="02000503040000020004" pitchFamily="50" charset="0"/>
              </a:rPr>
              <a:t>4 - 5</a:t>
            </a:r>
          </a:p>
        </p:txBody>
      </p:sp>
      <p:sp>
        <p:nvSpPr>
          <p:cNvPr id="24" name="TextBox 23">
            <a:extLst>
              <a:ext uri="{FF2B5EF4-FFF2-40B4-BE49-F238E27FC236}">
                <a16:creationId xmlns:a16="http://schemas.microsoft.com/office/drawing/2014/main" id="{E9A114B4-FF78-8BD2-D1F9-299774C1549B}"/>
              </a:ext>
            </a:extLst>
          </p:cNvPr>
          <p:cNvSpPr txBox="1"/>
          <p:nvPr/>
        </p:nvSpPr>
        <p:spPr>
          <a:xfrm>
            <a:off x="10030423" y="1645153"/>
            <a:ext cx="909961" cy="369332"/>
          </a:xfrm>
          <a:prstGeom prst="rect">
            <a:avLst/>
          </a:prstGeom>
          <a:noFill/>
        </p:spPr>
        <p:txBody>
          <a:bodyPr wrap="square" rtlCol="0">
            <a:spAutoFit/>
          </a:bodyPr>
          <a:lstStyle/>
          <a:p>
            <a:r>
              <a:rPr lang="en-GB" dirty="0">
                <a:latin typeface="TWK Lausanne 350" panose="02000503040000020004" pitchFamily="50" charset="0"/>
              </a:rPr>
              <a:t>6 - 7</a:t>
            </a:r>
          </a:p>
        </p:txBody>
      </p:sp>
      <p:sp>
        <p:nvSpPr>
          <p:cNvPr id="25" name="TextBox 24">
            <a:extLst>
              <a:ext uri="{FF2B5EF4-FFF2-40B4-BE49-F238E27FC236}">
                <a16:creationId xmlns:a16="http://schemas.microsoft.com/office/drawing/2014/main" id="{5E43C70D-8C36-E5D0-E553-DBA6669B33A4}"/>
              </a:ext>
            </a:extLst>
          </p:cNvPr>
          <p:cNvSpPr txBox="1"/>
          <p:nvPr/>
        </p:nvSpPr>
        <p:spPr>
          <a:xfrm>
            <a:off x="10013098" y="2192739"/>
            <a:ext cx="767769" cy="369332"/>
          </a:xfrm>
          <a:prstGeom prst="rect">
            <a:avLst/>
          </a:prstGeom>
          <a:noFill/>
        </p:spPr>
        <p:txBody>
          <a:bodyPr wrap="square" rtlCol="0">
            <a:spAutoFit/>
          </a:bodyPr>
          <a:lstStyle/>
          <a:p>
            <a:r>
              <a:rPr lang="en-GB" dirty="0">
                <a:latin typeface="TWK Lausanne 350" panose="02000503040000020004" pitchFamily="50" charset="0"/>
              </a:rPr>
              <a:t>8 - 9</a:t>
            </a:r>
          </a:p>
        </p:txBody>
      </p:sp>
      <p:sp>
        <p:nvSpPr>
          <p:cNvPr id="26" name="TextBox 25">
            <a:extLst>
              <a:ext uri="{FF2B5EF4-FFF2-40B4-BE49-F238E27FC236}">
                <a16:creationId xmlns:a16="http://schemas.microsoft.com/office/drawing/2014/main" id="{9CEDFC17-CE47-46F5-6AF8-FB596EB45C8A}"/>
              </a:ext>
            </a:extLst>
          </p:cNvPr>
          <p:cNvSpPr txBox="1"/>
          <p:nvPr/>
        </p:nvSpPr>
        <p:spPr>
          <a:xfrm>
            <a:off x="10037081" y="3287911"/>
            <a:ext cx="448322" cy="369332"/>
          </a:xfrm>
          <a:prstGeom prst="rect">
            <a:avLst/>
          </a:prstGeom>
          <a:noFill/>
        </p:spPr>
        <p:txBody>
          <a:bodyPr wrap="square" rtlCol="0">
            <a:spAutoFit/>
          </a:bodyPr>
          <a:lstStyle/>
          <a:p>
            <a:r>
              <a:rPr lang="en-GB" dirty="0">
                <a:latin typeface="TWK Lausanne 350" panose="02000503040000020004" pitchFamily="50" charset="0"/>
              </a:rPr>
              <a:t>11</a:t>
            </a:r>
          </a:p>
        </p:txBody>
      </p:sp>
      <p:sp>
        <p:nvSpPr>
          <p:cNvPr id="27" name="TextBox 26">
            <a:extLst>
              <a:ext uri="{FF2B5EF4-FFF2-40B4-BE49-F238E27FC236}">
                <a16:creationId xmlns:a16="http://schemas.microsoft.com/office/drawing/2014/main" id="{16AA55DB-6131-06EE-1F07-F1AAAB122A91}"/>
              </a:ext>
            </a:extLst>
          </p:cNvPr>
          <p:cNvSpPr txBox="1"/>
          <p:nvPr/>
        </p:nvSpPr>
        <p:spPr>
          <a:xfrm>
            <a:off x="10013098" y="4383083"/>
            <a:ext cx="448322" cy="369332"/>
          </a:xfrm>
          <a:prstGeom prst="rect">
            <a:avLst/>
          </a:prstGeom>
          <a:noFill/>
        </p:spPr>
        <p:txBody>
          <a:bodyPr wrap="square" rtlCol="0">
            <a:spAutoFit/>
          </a:bodyPr>
          <a:lstStyle/>
          <a:p>
            <a:r>
              <a:rPr lang="en-GB" dirty="0">
                <a:latin typeface="TWK Lausanne 350" panose="02000503040000020004" pitchFamily="50" charset="0"/>
              </a:rPr>
              <a:t>13</a:t>
            </a:r>
          </a:p>
        </p:txBody>
      </p:sp>
      <p:sp>
        <p:nvSpPr>
          <p:cNvPr id="28" name="TextBox 27">
            <a:extLst>
              <a:ext uri="{FF2B5EF4-FFF2-40B4-BE49-F238E27FC236}">
                <a16:creationId xmlns:a16="http://schemas.microsoft.com/office/drawing/2014/main" id="{1A90BB0E-4644-A113-F80D-48255D07A458}"/>
              </a:ext>
            </a:extLst>
          </p:cNvPr>
          <p:cNvSpPr txBox="1"/>
          <p:nvPr/>
        </p:nvSpPr>
        <p:spPr>
          <a:xfrm>
            <a:off x="10013098" y="4930672"/>
            <a:ext cx="448322" cy="369332"/>
          </a:xfrm>
          <a:prstGeom prst="rect">
            <a:avLst/>
          </a:prstGeom>
          <a:noFill/>
        </p:spPr>
        <p:txBody>
          <a:bodyPr wrap="square" rtlCol="0">
            <a:spAutoFit/>
          </a:bodyPr>
          <a:lstStyle/>
          <a:p>
            <a:r>
              <a:rPr lang="en-GB" dirty="0">
                <a:latin typeface="TWK Lausanne 350" panose="02000503040000020004" pitchFamily="50" charset="0"/>
              </a:rPr>
              <a:t>14</a:t>
            </a:r>
          </a:p>
        </p:txBody>
      </p:sp>
      <p:sp>
        <p:nvSpPr>
          <p:cNvPr id="29" name="TextBox 28">
            <a:extLst>
              <a:ext uri="{FF2B5EF4-FFF2-40B4-BE49-F238E27FC236}">
                <a16:creationId xmlns:a16="http://schemas.microsoft.com/office/drawing/2014/main" id="{B2274758-C4AA-3B44-E0CF-CBBC5468E0BE}"/>
              </a:ext>
            </a:extLst>
          </p:cNvPr>
          <p:cNvSpPr txBox="1"/>
          <p:nvPr/>
        </p:nvSpPr>
        <p:spPr>
          <a:xfrm>
            <a:off x="5976456" y="3821090"/>
            <a:ext cx="2482272" cy="400110"/>
          </a:xfrm>
          <a:prstGeom prst="rect">
            <a:avLst/>
          </a:prstGeom>
          <a:noFill/>
        </p:spPr>
        <p:txBody>
          <a:bodyPr wrap="square" rtlCol="0">
            <a:spAutoFit/>
          </a:bodyPr>
          <a:lstStyle/>
          <a:p>
            <a:r>
              <a:rPr lang="en-GB" sz="2000" dirty="0">
                <a:latin typeface="Tiempos Headline Regular" panose="02020503060303060403" pitchFamily="18" charset="0"/>
              </a:rPr>
              <a:t>Our People Benefits </a:t>
            </a:r>
          </a:p>
        </p:txBody>
      </p:sp>
      <p:sp>
        <p:nvSpPr>
          <p:cNvPr id="30" name="TextBox 29">
            <a:extLst>
              <a:ext uri="{FF2B5EF4-FFF2-40B4-BE49-F238E27FC236}">
                <a16:creationId xmlns:a16="http://schemas.microsoft.com/office/drawing/2014/main" id="{43B1C631-688E-633D-6642-3719B8E8038A}"/>
              </a:ext>
            </a:extLst>
          </p:cNvPr>
          <p:cNvSpPr txBox="1"/>
          <p:nvPr/>
        </p:nvSpPr>
        <p:spPr>
          <a:xfrm>
            <a:off x="10013098" y="3835497"/>
            <a:ext cx="448322" cy="369332"/>
          </a:xfrm>
          <a:prstGeom prst="rect">
            <a:avLst/>
          </a:prstGeom>
          <a:noFill/>
        </p:spPr>
        <p:txBody>
          <a:bodyPr wrap="square" rtlCol="0">
            <a:spAutoFit/>
          </a:bodyPr>
          <a:lstStyle/>
          <a:p>
            <a:r>
              <a:rPr lang="en-GB" dirty="0">
                <a:latin typeface="TWK Lausanne 350" panose="02000503040000020004" pitchFamily="50" charset="0"/>
              </a:rPr>
              <a:t>12</a:t>
            </a:r>
          </a:p>
        </p:txBody>
      </p:sp>
      <p:sp>
        <p:nvSpPr>
          <p:cNvPr id="31" name="TextBox 30">
            <a:extLst>
              <a:ext uri="{FF2B5EF4-FFF2-40B4-BE49-F238E27FC236}">
                <a16:creationId xmlns:a16="http://schemas.microsoft.com/office/drawing/2014/main" id="{0F5FB8C2-C14F-E38D-1F05-812C83ECA74B}"/>
              </a:ext>
            </a:extLst>
          </p:cNvPr>
          <p:cNvSpPr txBox="1"/>
          <p:nvPr/>
        </p:nvSpPr>
        <p:spPr>
          <a:xfrm>
            <a:off x="10013097" y="2740325"/>
            <a:ext cx="927287" cy="369332"/>
          </a:xfrm>
          <a:prstGeom prst="rect">
            <a:avLst/>
          </a:prstGeom>
          <a:noFill/>
        </p:spPr>
        <p:txBody>
          <a:bodyPr wrap="square" rtlCol="0">
            <a:spAutoFit/>
          </a:bodyPr>
          <a:lstStyle/>
          <a:p>
            <a:r>
              <a:rPr lang="en-GB" dirty="0">
                <a:latin typeface="TWK Lausanne 350" panose="02000503040000020004" pitchFamily="50" charset="0"/>
              </a:rPr>
              <a:t>10</a:t>
            </a:r>
          </a:p>
        </p:txBody>
      </p:sp>
      <p:sp>
        <p:nvSpPr>
          <p:cNvPr id="32" name="TextBox 31">
            <a:extLst>
              <a:ext uri="{FF2B5EF4-FFF2-40B4-BE49-F238E27FC236}">
                <a16:creationId xmlns:a16="http://schemas.microsoft.com/office/drawing/2014/main" id="{1E3C13C7-A776-4C5D-47C4-9C141EDF1966}"/>
              </a:ext>
            </a:extLst>
          </p:cNvPr>
          <p:cNvSpPr txBox="1"/>
          <p:nvPr/>
        </p:nvSpPr>
        <p:spPr>
          <a:xfrm>
            <a:off x="5992014" y="2680766"/>
            <a:ext cx="2811208" cy="400110"/>
          </a:xfrm>
          <a:prstGeom prst="rect">
            <a:avLst/>
          </a:prstGeom>
          <a:noFill/>
        </p:spPr>
        <p:txBody>
          <a:bodyPr wrap="square" rtlCol="0">
            <a:spAutoFit/>
          </a:bodyPr>
          <a:lstStyle/>
          <a:p>
            <a:r>
              <a:rPr lang="en-GB" sz="2000" dirty="0">
                <a:latin typeface="Tiempos Headline Regular" panose="02020503060303060403" pitchFamily="18" charset="0"/>
              </a:rPr>
              <a:t>Requirements</a:t>
            </a:r>
          </a:p>
        </p:txBody>
      </p:sp>
      <p:sp>
        <p:nvSpPr>
          <p:cNvPr id="33" name="TextBox 32">
            <a:extLst>
              <a:ext uri="{FF2B5EF4-FFF2-40B4-BE49-F238E27FC236}">
                <a16:creationId xmlns:a16="http://schemas.microsoft.com/office/drawing/2014/main" id="{05E3CDE0-20FB-55A8-DD7F-77CD79C718E3}"/>
              </a:ext>
            </a:extLst>
          </p:cNvPr>
          <p:cNvSpPr txBox="1"/>
          <p:nvPr/>
        </p:nvSpPr>
        <p:spPr>
          <a:xfrm>
            <a:off x="5992014" y="1632704"/>
            <a:ext cx="3767806" cy="400110"/>
          </a:xfrm>
          <a:prstGeom prst="rect">
            <a:avLst/>
          </a:prstGeom>
          <a:noFill/>
        </p:spPr>
        <p:txBody>
          <a:bodyPr wrap="square" rtlCol="0">
            <a:spAutoFit/>
          </a:bodyPr>
          <a:lstStyle/>
          <a:p>
            <a:r>
              <a:rPr lang="en-GB" sz="2000" dirty="0">
                <a:latin typeface="Tiempos Headline Regular" panose="02020503060303060403" pitchFamily="18" charset="0"/>
              </a:rPr>
              <a:t>Our Vision, Mission and Values</a:t>
            </a:r>
          </a:p>
        </p:txBody>
      </p:sp>
      <p:sp>
        <p:nvSpPr>
          <p:cNvPr id="34" name="TextBox 33">
            <a:extLst>
              <a:ext uri="{FF2B5EF4-FFF2-40B4-BE49-F238E27FC236}">
                <a16:creationId xmlns:a16="http://schemas.microsoft.com/office/drawing/2014/main" id="{F3E32CFC-75B0-9473-3A5E-8568EF518A97}"/>
              </a:ext>
            </a:extLst>
          </p:cNvPr>
          <p:cNvSpPr txBox="1"/>
          <p:nvPr/>
        </p:nvSpPr>
        <p:spPr>
          <a:xfrm>
            <a:off x="5991225" y="4391252"/>
            <a:ext cx="2482272" cy="400110"/>
          </a:xfrm>
          <a:prstGeom prst="rect">
            <a:avLst/>
          </a:prstGeom>
          <a:noFill/>
        </p:spPr>
        <p:txBody>
          <a:bodyPr wrap="square" rtlCol="0">
            <a:spAutoFit/>
          </a:bodyPr>
          <a:lstStyle/>
          <a:p>
            <a:r>
              <a:rPr lang="en-GB" sz="2000" dirty="0">
                <a:latin typeface="Tiempos Headline Regular" panose="02020503060303060403" pitchFamily="18" charset="0"/>
              </a:rPr>
              <a:t>How to Apply</a:t>
            </a:r>
          </a:p>
        </p:txBody>
      </p:sp>
    </p:spTree>
    <p:extLst>
      <p:ext uri="{BB962C8B-B14F-4D97-AF65-F5344CB8AC3E}">
        <p14:creationId xmlns:p14="http://schemas.microsoft.com/office/powerpoint/2010/main" val="1299518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7F5F2"/>
        </a:solidFill>
        <a:effectLst/>
      </p:bgPr>
    </p:bg>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94332F7-4A3B-6540-365F-F23EBAE18E4F}"/>
              </a:ext>
            </a:extLst>
          </p:cNvPr>
          <p:cNvSpPr txBox="1"/>
          <p:nvPr/>
        </p:nvSpPr>
        <p:spPr>
          <a:xfrm>
            <a:off x="5867612" y="1082351"/>
            <a:ext cx="6117243" cy="5140703"/>
          </a:xfrm>
          <a:prstGeom prst="rect">
            <a:avLst/>
          </a:prstGeom>
          <a:noFill/>
        </p:spPr>
        <p:txBody>
          <a:bodyPr wrap="square" rtlCol="0">
            <a:spAutoFit/>
          </a:bodyPr>
          <a:lstStyle/>
          <a:p>
            <a:pPr>
              <a:lnSpc>
                <a:spcPts val="1800"/>
              </a:lnSpc>
            </a:pPr>
            <a:r>
              <a:rPr lang="en-GB" sz="1400" b="0" i="0" dirty="0">
                <a:effectLst/>
                <a:latin typeface="TWK Lausanne 350" panose="02000503040000020004" pitchFamily="50" charset="0"/>
              </a:rPr>
              <a:t>We are Right There, a charity celebrating our 200th anniversary in 2024.</a:t>
            </a:r>
            <a:r>
              <a:rPr lang="en-GB" sz="1400" dirty="0">
                <a:latin typeface="TWK Lausanne 350" panose="02000503040000020004" pitchFamily="50" charset="0"/>
              </a:rPr>
              <a:t> </a:t>
            </a:r>
            <a:r>
              <a:rPr lang="en-GB" sz="1400" b="0" i="0" dirty="0">
                <a:effectLst/>
                <a:latin typeface="TWK Lausanne 350" panose="02000503040000020004" pitchFamily="50" charset="0"/>
              </a:rPr>
              <a:t>We provide tailored support for people, at home, and in the community. We are here for people who are living with the effects of homelessness, poverty, addiction, or family breakdowns. Last year we supported almost 4,000 individuals, helping to prevent them from becoming homeless or separated from the people they love.</a:t>
            </a:r>
          </a:p>
          <a:p>
            <a:pPr>
              <a:lnSpc>
                <a:spcPts val="1800"/>
              </a:lnSpc>
            </a:pPr>
            <a:endParaRPr lang="en-GB" sz="1400" b="0" i="0" dirty="0">
              <a:effectLst/>
              <a:latin typeface="TWK Lausanne 350" panose="02000503040000020004" pitchFamily="50" charset="0"/>
            </a:endParaRPr>
          </a:p>
          <a:p>
            <a:pPr>
              <a:lnSpc>
                <a:spcPts val="1800"/>
              </a:lnSpc>
            </a:pPr>
            <a:r>
              <a:rPr lang="en-GB" sz="1400" b="0" i="0" dirty="0">
                <a:effectLst/>
                <a:latin typeface="TWK Lausanne 350" panose="02000503040000020004" pitchFamily="50" charset="0"/>
              </a:rPr>
              <a:t>We are here to offer the right support at the right time, including breaking down financial barriers; accessing the private rental market; linking up with local health, employment and training services to help people make connections within the community; and, helping people feel happier, safer, and more confident to take steps to improve their</a:t>
            </a:r>
            <a:r>
              <a:rPr lang="en-GB" sz="1400" dirty="0">
                <a:latin typeface="TWK Lausanne 350" panose="02000503040000020004" pitchFamily="50" charset="0"/>
              </a:rPr>
              <a:t> </a:t>
            </a:r>
            <a:r>
              <a:rPr lang="en-GB" sz="1400" b="0" i="0" dirty="0">
                <a:effectLst/>
                <a:latin typeface="TWK Lausanne 350" panose="02000503040000020004" pitchFamily="50" charset="0"/>
              </a:rPr>
              <a:t>own lives. </a:t>
            </a:r>
          </a:p>
          <a:p>
            <a:pPr>
              <a:lnSpc>
                <a:spcPts val="1800"/>
              </a:lnSpc>
            </a:pPr>
            <a:endParaRPr lang="en-GB" sz="1400" dirty="0">
              <a:latin typeface="TWK Lausanne 350" panose="02000503040000020004" pitchFamily="50" charset="0"/>
            </a:endParaRPr>
          </a:p>
          <a:p>
            <a:pPr>
              <a:lnSpc>
                <a:spcPts val="1800"/>
              </a:lnSpc>
            </a:pPr>
            <a:r>
              <a:rPr lang="en-GB" sz="1400" b="0" i="0" dirty="0">
                <a:effectLst/>
                <a:latin typeface="TWK Lausanne 350" panose="02000503040000020004" pitchFamily="50" charset="0"/>
              </a:rPr>
              <a:t>Every person’s story is unique, and everyone’s route home is different, so we tailor our response to the individual. We want to challenge stereotypes – it doesn’t matter what the situation is – we’re not here to judge, only to help. </a:t>
            </a:r>
          </a:p>
          <a:p>
            <a:pPr>
              <a:lnSpc>
                <a:spcPts val="1800"/>
              </a:lnSpc>
            </a:pPr>
            <a:endParaRPr lang="en-GB" sz="1400" dirty="0">
              <a:latin typeface="TWK Lausanne 350" panose="02000503040000020004" pitchFamily="50" charset="0"/>
            </a:endParaRPr>
          </a:p>
          <a:p>
            <a:pPr>
              <a:lnSpc>
                <a:spcPts val="1800"/>
              </a:lnSpc>
            </a:pPr>
            <a:r>
              <a:rPr lang="en-GB" sz="1400" b="0" i="0" dirty="0">
                <a:effectLst/>
                <a:latin typeface="TWK Lausanne 350" panose="02000503040000020004" pitchFamily="50" charset="0"/>
              </a:rPr>
              <a:t>Our approach is about creating trusting relationships and nurturing people’s strengths, and our 200 dedicated staff, mentors and volunteers play a crucial role in this.</a:t>
            </a:r>
            <a:br>
              <a:rPr lang="en-GB" sz="1000" dirty="0"/>
            </a:br>
            <a:endParaRPr lang="en-GB" sz="1000" dirty="0">
              <a:latin typeface="TWK Lausanne 350" panose="02000503040000020004" pitchFamily="50" charset="0"/>
            </a:endParaRPr>
          </a:p>
        </p:txBody>
      </p:sp>
      <p:pic>
        <p:nvPicPr>
          <p:cNvPr id="4" name="Picture 3" descr="A young child and a young child drawing on a table&#10;&#10;Description automatically generated">
            <a:extLst>
              <a:ext uri="{FF2B5EF4-FFF2-40B4-BE49-F238E27FC236}">
                <a16:creationId xmlns:a16="http://schemas.microsoft.com/office/drawing/2014/main" id="{793E05E5-5413-C1D9-B381-723C325FF091}"/>
              </a:ext>
            </a:extLst>
          </p:cNvPr>
          <p:cNvPicPr>
            <a:picLocks noChangeAspect="1"/>
          </p:cNvPicPr>
          <p:nvPr/>
        </p:nvPicPr>
        <p:blipFill rotWithShape="1">
          <a:blip r:embed="rId2"/>
          <a:srcRect l="21019" r="12315"/>
          <a:stretch/>
        </p:blipFill>
        <p:spPr>
          <a:xfrm>
            <a:off x="0" y="1361570"/>
            <a:ext cx="5496430" cy="5496430"/>
          </a:xfrm>
          <a:prstGeom prst="rect">
            <a:avLst/>
          </a:prstGeom>
        </p:spPr>
      </p:pic>
      <p:pic>
        <p:nvPicPr>
          <p:cNvPr id="7" name="Picture 6" descr="A black circle on a pink background&#10;&#10;Description automatically generated">
            <a:extLst>
              <a:ext uri="{FF2B5EF4-FFF2-40B4-BE49-F238E27FC236}">
                <a16:creationId xmlns:a16="http://schemas.microsoft.com/office/drawing/2014/main" id="{A096FB00-8410-145C-08BB-ED4019B4AFC4}"/>
              </a:ext>
            </a:extLst>
          </p:cNvPr>
          <p:cNvPicPr>
            <a:picLocks noChangeAspect="1"/>
          </p:cNvPicPr>
          <p:nvPr/>
        </p:nvPicPr>
        <p:blipFill>
          <a:blip r:embed="rId3"/>
          <a:stretch>
            <a:fillRect/>
          </a:stretch>
        </p:blipFill>
        <p:spPr>
          <a:xfrm>
            <a:off x="1" y="1082351"/>
            <a:ext cx="5806660" cy="5806660"/>
          </a:xfrm>
          <a:prstGeom prst="rect">
            <a:avLst/>
          </a:prstGeom>
        </p:spPr>
      </p:pic>
      <p:sp>
        <p:nvSpPr>
          <p:cNvPr id="8" name="TextBox 7">
            <a:extLst>
              <a:ext uri="{FF2B5EF4-FFF2-40B4-BE49-F238E27FC236}">
                <a16:creationId xmlns:a16="http://schemas.microsoft.com/office/drawing/2014/main" id="{1B105AC8-B580-4D3F-3D86-E9AA1ECBFFE1}"/>
              </a:ext>
            </a:extLst>
          </p:cNvPr>
          <p:cNvSpPr txBox="1"/>
          <p:nvPr/>
        </p:nvSpPr>
        <p:spPr>
          <a:xfrm>
            <a:off x="270588" y="251927"/>
            <a:ext cx="4721290" cy="584775"/>
          </a:xfrm>
          <a:prstGeom prst="rect">
            <a:avLst/>
          </a:prstGeom>
          <a:noFill/>
        </p:spPr>
        <p:txBody>
          <a:bodyPr wrap="square" rtlCol="0">
            <a:spAutoFit/>
          </a:bodyPr>
          <a:lstStyle/>
          <a:p>
            <a:r>
              <a:rPr lang="en-GB" sz="3200" dirty="0">
                <a:latin typeface="Tiempos Headline Regular" panose="02020503060303060403" pitchFamily="18" charset="0"/>
              </a:rPr>
              <a:t>About Right There</a:t>
            </a:r>
            <a:endParaRPr lang="en-GB" sz="3200" dirty="0"/>
          </a:p>
        </p:txBody>
      </p:sp>
    </p:spTree>
    <p:extLst>
      <p:ext uri="{BB962C8B-B14F-4D97-AF65-F5344CB8AC3E}">
        <p14:creationId xmlns:p14="http://schemas.microsoft.com/office/powerpoint/2010/main" val="31674264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7F5F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97166CB-1A0C-CE52-B3C0-8A232153D8FA}"/>
              </a:ext>
            </a:extLst>
          </p:cNvPr>
          <p:cNvSpPr/>
          <p:nvPr/>
        </p:nvSpPr>
        <p:spPr>
          <a:xfrm>
            <a:off x="0" y="0"/>
            <a:ext cx="12192000" cy="6858000"/>
          </a:xfrm>
          <a:prstGeom prst="rect">
            <a:avLst/>
          </a:prstGeom>
          <a:solidFill>
            <a:srgbClr val="F7F5F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3" name="Picture 12" descr="A group of people sitting on a couch&#10;&#10;Description automatically generated">
            <a:hlinkClick r:id="" action="ppaction://noaction" highlightClick="1"/>
            <a:extLst>
              <a:ext uri="{FF2B5EF4-FFF2-40B4-BE49-F238E27FC236}">
                <a16:creationId xmlns:a16="http://schemas.microsoft.com/office/drawing/2014/main" id="{7009D74A-110B-A4D6-0AB2-CE0D8043A0ED}"/>
              </a:ext>
            </a:extLst>
          </p:cNvPr>
          <p:cNvPicPr>
            <a:picLocks noChangeAspect="1"/>
          </p:cNvPicPr>
          <p:nvPr/>
        </p:nvPicPr>
        <p:blipFill rotWithShape="1">
          <a:blip r:embed="rId2"/>
          <a:srcRect l="27580" r="5754"/>
          <a:stretch/>
        </p:blipFill>
        <p:spPr>
          <a:xfrm>
            <a:off x="4450532" y="1079235"/>
            <a:ext cx="3290935" cy="3290935"/>
          </a:xfrm>
          <a:prstGeom prst="actionButtonBlank">
            <a:avLst/>
          </a:prstGeom>
        </p:spPr>
      </p:pic>
      <p:pic>
        <p:nvPicPr>
          <p:cNvPr id="15" name="Picture 14" descr="Two people walking on a path&#10;&#10;Description automatically generated">
            <a:extLst>
              <a:ext uri="{FF2B5EF4-FFF2-40B4-BE49-F238E27FC236}">
                <a16:creationId xmlns:a16="http://schemas.microsoft.com/office/drawing/2014/main" id="{295D0CF0-BE62-7565-2E37-9FED9EBEEEE1}"/>
              </a:ext>
            </a:extLst>
          </p:cNvPr>
          <p:cNvPicPr>
            <a:picLocks noChangeAspect="1"/>
          </p:cNvPicPr>
          <p:nvPr/>
        </p:nvPicPr>
        <p:blipFill rotWithShape="1">
          <a:blip r:embed="rId3"/>
          <a:srcRect t="8936" b="16064"/>
          <a:stretch/>
        </p:blipFill>
        <p:spPr>
          <a:xfrm>
            <a:off x="964873" y="1079234"/>
            <a:ext cx="3290935" cy="3290935"/>
          </a:xfrm>
          <a:prstGeom prst="rect">
            <a:avLst/>
          </a:prstGeom>
        </p:spPr>
      </p:pic>
      <p:pic>
        <p:nvPicPr>
          <p:cNvPr id="17" name="Picture 16" descr="A person smiling at the camera&#10;&#10;Description automatically generated">
            <a:extLst>
              <a:ext uri="{FF2B5EF4-FFF2-40B4-BE49-F238E27FC236}">
                <a16:creationId xmlns:a16="http://schemas.microsoft.com/office/drawing/2014/main" id="{B2E04E9F-4BB4-69DA-4B22-175D908E1429}"/>
              </a:ext>
            </a:extLst>
          </p:cNvPr>
          <p:cNvPicPr>
            <a:picLocks noChangeAspect="1"/>
          </p:cNvPicPr>
          <p:nvPr/>
        </p:nvPicPr>
        <p:blipFill rotWithShape="1">
          <a:blip r:embed="rId4"/>
          <a:srcRect l="23835" t="-540" r="20255" b="540"/>
          <a:stretch/>
        </p:blipFill>
        <p:spPr>
          <a:xfrm>
            <a:off x="7936191" y="1041134"/>
            <a:ext cx="3328684" cy="3328684"/>
          </a:xfrm>
          <a:prstGeom prst="rect">
            <a:avLst/>
          </a:prstGeom>
        </p:spPr>
      </p:pic>
      <p:sp>
        <p:nvSpPr>
          <p:cNvPr id="18" name="TextBox 17">
            <a:extLst>
              <a:ext uri="{FF2B5EF4-FFF2-40B4-BE49-F238E27FC236}">
                <a16:creationId xmlns:a16="http://schemas.microsoft.com/office/drawing/2014/main" id="{FFD2C2C3-DB1F-B7B3-4E43-826BF22E6BB1}"/>
              </a:ext>
            </a:extLst>
          </p:cNvPr>
          <p:cNvSpPr txBox="1"/>
          <p:nvPr/>
        </p:nvSpPr>
        <p:spPr>
          <a:xfrm>
            <a:off x="964873" y="4422320"/>
            <a:ext cx="3290935" cy="1980927"/>
          </a:xfrm>
          <a:prstGeom prst="rect">
            <a:avLst/>
          </a:prstGeom>
          <a:noFill/>
        </p:spPr>
        <p:txBody>
          <a:bodyPr wrap="square" rtlCol="0">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Tiempos Headline Medium" panose="02020603060303060403" pitchFamily="18" charset="0"/>
                <a:ea typeface="+mn-ea"/>
                <a:cs typeface="+mn-cs"/>
              </a:rPr>
              <a:t>For People</a:t>
            </a:r>
            <a:endParaRPr kumimoji="0" lang="en-GB" sz="1800" b="0" i="0" u="none" strike="noStrike" kern="1200" cap="none" spc="0" normalizeH="0" baseline="0" noProof="0" dirty="0">
              <a:ln>
                <a:noFill/>
              </a:ln>
              <a:solidFill>
                <a:prstClr val="black"/>
              </a:solidFill>
              <a:effectLst/>
              <a:uLnTx/>
              <a:uFillTx/>
              <a:latin typeface="Tiempos Headline Regular" panose="02020503060303060403" pitchFamily="18" charset="0"/>
              <a:ea typeface="+mn-ea"/>
              <a:cs typeface="+mn-cs"/>
            </a:endParaRPr>
          </a:p>
          <a:p>
            <a:pPr marL="0" marR="0" lvl="0" indent="0" algn="l" defTabSz="457200" rtl="0" eaLnBrk="0" fontAlgn="base" latinLnBrk="0" hangingPunct="0">
              <a:lnSpc>
                <a:spcPct val="107000"/>
              </a:lnSpc>
              <a:spcBef>
                <a:spcPct val="0"/>
              </a:spcBef>
              <a:spcAft>
                <a:spcPts val="800"/>
              </a:spcAft>
              <a:buClrTx/>
              <a:buSzTx/>
              <a:buFontTx/>
              <a:buNone/>
              <a:tabLst/>
              <a:defRPr/>
            </a:pPr>
            <a:r>
              <a:rPr kumimoji="0" lang="en-US" sz="1800" b="0" i="0" u="none" strike="noStrike" kern="0" cap="none" spc="0" normalizeH="0" baseline="0" noProof="0" dirty="0">
                <a:ln>
                  <a:noFill/>
                </a:ln>
                <a:solidFill>
                  <a:srgbClr val="000000"/>
                </a:solidFill>
                <a:effectLst/>
                <a:uLnTx/>
                <a:uFillTx/>
                <a:latin typeface="TWK Lausanne 350" panose="02000503040000020004" pitchFamily="50" charset="0"/>
                <a:ea typeface="Times New Roman" panose="02020603050405020304" pitchFamily="18" charset="0"/>
                <a:cs typeface="Segoe UI" panose="020B0502040204020203" pitchFamily="34" charset="0"/>
              </a:rPr>
              <a:t>We provide tailored support for children and adults to help individuals and families feel happier, create stronger bonds and stay together.</a:t>
            </a:r>
            <a:r>
              <a:rPr kumimoji="0" lang="en-GB" sz="1800" b="0" i="0" u="none" strike="noStrike" kern="0" cap="none" spc="0" normalizeH="0" baseline="0" noProof="0" dirty="0">
                <a:ln>
                  <a:noFill/>
                </a:ln>
                <a:solidFill>
                  <a:srgbClr val="000000"/>
                </a:solidFill>
                <a:effectLst/>
                <a:uLnTx/>
                <a:uFillTx/>
                <a:latin typeface="TWK Lausanne 350" panose="02000503040000020004" pitchFamily="50" charset="0"/>
                <a:ea typeface="Times New Roman" panose="02020603050405020304" pitchFamily="18" charset="0"/>
                <a:cs typeface="Segoe UI" panose="020B0502040204020203" pitchFamily="34" charset="0"/>
              </a:rPr>
              <a:t> </a:t>
            </a:r>
            <a:endParaRPr kumimoji="0" lang="en-GB" sz="1800" b="0" i="0" u="none" strike="noStrike" kern="100" cap="none" spc="0" normalizeH="0" baseline="0" noProof="0" dirty="0">
              <a:ln>
                <a:noFill/>
              </a:ln>
              <a:solidFill>
                <a:prstClr val="black"/>
              </a:solidFill>
              <a:effectLst/>
              <a:uLnTx/>
              <a:uFillTx/>
              <a:latin typeface="TWK Lausanne 350" panose="02000503040000020004" pitchFamily="50" charset="0"/>
              <a:ea typeface="Aptos" panose="020B0004020202020204" pitchFamily="34" charset="0"/>
              <a:cs typeface="Times New Roman" panose="02020603050405020304" pitchFamily="18" charset="0"/>
            </a:endParaRPr>
          </a:p>
        </p:txBody>
      </p:sp>
      <p:sp>
        <p:nvSpPr>
          <p:cNvPr id="20" name="TextBox 19">
            <a:extLst>
              <a:ext uri="{FF2B5EF4-FFF2-40B4-BE49-F238E27FC236}">
                <a16:creationId xmlns:a16="http://schemas.microsoft.com/office/drawing/2014/main" id="{FF1B1635-2B15-3F4D-6967-C110DDF39F91}"/>
              </a:ext>
            </a:extLst>
          </p:cNvPr>
          <p:cNvSpPr txBox="1"/>
          <p:nvPr/>
        </p:nvSpPr>
        <p:spPr>
          <a:xfrm>
            <a:off x="4408208" y="4422320"/>
            <a:ext cx="3290935" cy="1980927"/>
          </a:xfrm>
          <a:prstGeom prst="rect">
            <a:avLst/>
          </a:prstGeom>
          <a:noFill/>
        </p:spPr>
        <p:txBody>
          <a:bodyPr wrap="square" rtlCol="0">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Tiempos Headline Medium" panose="02020603060303060403" pitchFamily="18" charset="0"/>
                <a:ea typeface="+mn-ea"/>
                <a:cs typeface="+mn-cs"/>
              </a:rPr>
              <a:t>At Home</a:t>
            </a:r>
            <a:endParaRPr kumimoji="0" lang="en-GB" sz="1800" b="0" i="0" u="none" strike="noStrike" kern="1200" cap="none" spc="0" normalizeH="0" baseline="0" noProof="0" dirty="0">
              <a:ln>
                <a:noFill/>
              </a:ln>
              <a:solidFill>
                <a:prstClr val="black"/>
              </a:solidFill>
              <a:effectLst/>
              <a:uLnTx/>
              <a:uFillTx/>
              <a:latin typeface="Tiempos Headline Regular" panose="02020503060303060403" pitchFamily="18" charset="0"/>
              <a:ea typeface="+mn-ea"/>
              <a:cs typeface="+mn-cs"/>
            </a:endParaRPr>
          </a:p>
          <a:p>
            <a:pPr marL="0" marR="0" lvl="0" indent="0" algn="l" defTabSz="457200" rtl="0" eaLnBrk="0" fontAlgn="base" latinLnBrk="0" hangingPunct="0">
              <a:lnSpc>
                <a:spcPct val="107000"/>
              </a:lnSpc>
              <a:spcBef>
                <a:spcPct val="0"/>
              </a:spcBef>
              <a:spcAft>
                <a:spcPts val="800"/>
              </a:spcAft>
              <a:buClrTx/>
              <a:buSzTx/>
              <a:buFontTx/>
              <a:buNone/>
              <a:tabLst/>
              <a:defRPr/>
            </a:pPr>
            <a:r>
              <a:rPr kumimoji="0" lang="en-US" sz="1800" b="0" i="0" u="none" strike="noStrike" kern="0" cap="none" spc="0" normalizeH="0" baseline="0" noProof="0" dirty="0">
                <a:ln>
                  <a:noFill/>
                </a:ln>
                <a:solidFill>
                  <a:srgbClr val="000000"/>
                </a:solidFill>
                <a:effectLst/>
                <a:uLnTx/>
                <a:uFillTx/>
                <a:latin typeface="TWK Lausanne 350" panose="02000503040000020004" pitchFamily="50" charset="0"/>
                <a:ea typeface="Times New Roman" panose="02020603050405020304" pitchFamily="18" charset="0"/>
                <a:cs typeface="Segoe UI" panose="020B0502040204020203" pitchFamily="34" charset="0"/>
              </a:rPr>
              <a:t>We provide safe and supportive places to call home for people of all ages, from any circumstances, for as long as they might need it.</a:t>
            </a:r>
            <a:r>
              <a:rPr kumimoji="0" lang="en-GB" sz="1800" b="0" i="0" u="none" strike="noStrike" kern="0" cap="none" spc="0" normalizeH="0" baseline="0" noProof="0" dirty="0">
                <a:ln>
                  <a:noFill/>
                </a:ln>
                <a:solidFill>
                  <a:srgbClr val="000000"/>
                </a:solidFill>
                <a:effectLst/>
                <a:uLnTx/>
                <a:uFillTx/>
                <a:latin typeface="TWK Lausanne 350" panose="02000503040000020004" pitchFamily="50" charset="0"/>
                <a:ea typeface="Times New Roman" panose="02020603050405020304" pitchFamily="18" charset="0"/>
                <a:cs typeface="Segoe UI" panose="020B0502040204020203" pitchFamily="34" charset="0"/>
              </a:rPr>
              <a:t> </a:t>
            </a:r>
            <a:endParaRPr kumimoji="0" lang="en-GB" sz="1800" b="0" i="0" u="none" strike="noStrike" kern="100" cap="none" spc="0" normalizeH="0" baseline="0" noProof="0" dirty="0">
              <a:ln>
                <a:noFill/>
              </a:ln>
              <a:solidFill>
                <a:prstClr val="black"/>
              </a:solidFill>
              <a:effectLst/>
              <a:uLnTx/>
              <a:uFillTx/>
              <a:latin typeface="TWK Lausanne 350" panose="02000503040000020004" pitchFamily="50" charset="0"/>
              <a:ea typeface="Aptos" panose="020B0004020202020204" pitchFamily="34" charset="0"/>
              <a:cs typeface="Times New Roman" panose="02020603050405020304" pitchFamily="18" charset="0"/>
            </a:endParaRPr>
          </a:p>
        </p:txBody>
      </p:sp>
      <p:sp>
        <p:nvSpPr>
          <p:cNvPr id="21" name="TextBox 20">
            <a:extLst>
              <a:ext uri="{FF2B5EF4-FFF2-40B4-BE49-F238E27FC236}">
                <a16:creationId xmlns:a16="http://schemas.microsoft.com/office/drawing/2014/main" id="{C6E31877-2B59-2F0E-E180-CE5616B8C807}"/>
              </a:ext>
            </a:extLst>
          </p:cNvPr>
          <p:cNvSpPr txBox="1"/>
          <p:nvPr/>
        </p:nvSpPr>
        <p:spPr>
          <a:xfrm>
            <a:off x="7936191" y="4450895"/>
            <a:ext cx="3328684" cy="1980927"/>
          </a:xfrm>
          <a:prstGeom prst="rect">
            <a:avLst/>
          </a:prstGeom>
          <a:noFill/>
        </p:spPr>
        <p:txBody>
          <a:bodyPr wrap="square" rtlCol="0">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Tiempos Headline Medium" panose="02020603060303060403" pitchFamily="18" charset="0"/>
                <a:ea typeface="+mn-ea"/>
                <a:cs typeface="+mn-cs"/>
              </a:rPr>
              <a:t>In The Community</a:t>
            </a:r>
            <a:endParaRPr kumimoji="0" lang="en-GB" sz="1800" b="0" i="0" u="none" strike="noStrike" kern="1200" cap="none" spc="0" normalizeH="0" baseline="0" noProof="0" dirty="0">
              <a:ln>
                <a:noFill/>
              </a:ln>
              <a:solidFill>
                <a:prstClr val="black"/>
              </a:solidFill>
              <a:effectLst/>
              <a:uLnTx/>
              <a:uFillTx/>
              <a:latin typeface="Tiempos Headline Regular" panose="02020503060303060403" pitchFamily="18" charset="0"/>
              <a:ea typeface="+mn-ea"/>
              <a:cs typeface="+mn-cs"/>
            </a:endParaRPr>
          </a:p>
          <a:p>
            <a:pPr marL="0" marR="0" lvl="0" indent="0" algn="l" defTabSz="457200" rtl="0" eaLnBrk="0" fontAlgn="base" latinLnBrk="0" hangingPunct="0">
              <a:lnSpc>
                <a:spcPct val="107000"/>
              </a:lnSpc>
              <a:spcBef>
                <a:spcPct val="0"/>
              </a:spcBef>
              <a:spcAft>
                <a:spcPts val="800"/>
              </a:spcAft>
              <a:buClrTx/>
              <a:buSzTx/>
              <a:buFontTx/>
              <a:buNone/>
              <a:tabLst/>
              <a:defRPr/>
            </a:pPr>
            <a:r>
              <a:rPr kumimoji="0" lang="en-US" sz="1800" b="0" i="0" u="none" strike="noStrike" kern="0" cap="none" spc="0" normalizeH="0" baseline="0" noProof="0" dirty="0">
                <a:ln>
                  <a:noFill/>
                </a:ln>
                <a:solidFill>
                  <a:srgbClr val="000000"/>
                </a:solidFill>
                <a:effectLst/>
                <a:uLnTx/>
                <a:uFillTx/>
                <a:latin typeface="TWK Lausanne 350" panose="02000503040000020004" pitchFamily="50" charset="0"/>
                <a:ea typeface="Times New Roman" panose="02020603050405020304" pitchFamily="18" charset="0"/>
                <a:cs typeface="Segoe UI" panose="020B0502040204020203" pitchFamily="34" charset="0"/>
              </a:rPr>
              <a:t>We provide the tools for people to live independently and build their lives within their community, creating their own safe and secure homes.</a:t>
            </a:r>
            <a:r>
              <a:rPr kumimoji="0" lang="en-GB" sz="1800" b="0" i="0" u="none" strike="noStrike" kern="0" cap="none" spc="0" normalizeH="0" baseline="0" noProof="0" dirty="0">
                <a:ln>
                  <a:noFill/>
                </a:ln>
                <a:solidFill>
                  <a:srgbClr val="000000"/>
                </a:solidFill>
                <a:effectLst/>
                <a:uLnTx/>
                <a:uFillTx/>
                <a:latin typeface="TWK Lausanne 350" panose="02000503040000020004" pitchFamily="50" charset="0"/>
                <a:ea typeface="Times New Roman" panose="02020603050405020304" pitchFamily="18" charset="0"/>
                <a:cs typeface="Segoe UI" panose="020B0502040204020203" pitchFamily="34" charset="0"/>
              </a:rPr>
              <a:t> </a:t>
            </a:r>
            <a:endParaRPr kumimoji="0" lang="en-GB" sz="1800" b="0" i="0" u="none" strike="noStrike" kern="100" cap="none" spc="0" normalizeH="0" baseline="0" noProof="0" dirty="0">
              <a:ln>
                <a:noFill/>
              </a:ln>
              <a:solidFill>
                <a:prstClr val="black"/>
              </a:solidFill>
              <a:effectLst/>
              <a:uLnTx/>
              <a:uFillTx/>
              <a:latin typeface="TWK Lausanne 350" panose="02000503040000020004" pitchFamily="50" charset="0"/>
              <a:ea typeface="Aptos" panose="020B0004020202020204" pitchFamily="34" charset="0"/>
              <a:cs typeface="Times New Roman" panose="02020603050405020304" pitchFamily="18" charset="0"/>
            </a:endParaRPr>
          </a:p>
        </p:txBody>
      </p:sp>
      <p:sp>
        <p:nvSpPr>
          <p:cNvPr id="2" name="TextBox 1">
            <a:extLst>
              <a:ext uri="{FF2B5EF4-FFF2-40B4-BE49-F238E27FC236}">
                <a16:creationId xmlns:a16="http://schemas.microsoft.com/office/drawing/2014/main" id="{9FE19686-4F64-C09A-120F-B3D8D8B38F2A}"/>
              </a:ext>
            </a:extLst>
          </p:cNvPr>
          <p:cNvSpPr txBox="1"/>
          <p:nvPr/>
        </p:nvSpPr>
        <p:spPr>
          <a:xfrm>
            <a:off x="440973" y="262081"/>
            <a:ext cx="4338734" cy="584775"/>
          </a:xfrm>
          <a:prstGeom prst="rect">
            <a:avLst/>
          </a:prstGeom>
          <a:noFill/>
        </p:spPr>
        <p:txBody>
          <a:bodyPr wrap="square" rtlCol="0">
            <a:spAutoFit/>
          </a:bodyPr>
          <a:lstStyle/>
          <a:p>
            <a:r>
              <a:rPr lang="en-GB" sz="3200" dirty="0">
                <a:latin typeface="Tiempos Headline Regular" panose="02020503060303060403" pitchFamily="18" charset="0"/>
              </a:rPr>
              <a:t>Our key areas of focus</a:t>
            </a:r>
            <a:endParaRPr lang="en-GB" sz="3200" dirty="0"/>
          </a:p>
        </p:txBody>
      </p:sp>
    </p:spTree>
    <p:extLst>
      <p:ext uri="{BB962C8B-B14F-4D97-AF65-F5344CB8AC3E}">
        <p14:creationId xmlns:p14="http://schemas.microsoft.com/office/powerpoint/2010/main" val="18598167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7F5F2"/>
        </a:solid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632E0543-43F0-6234-500A-93AD50C83956}"/>
              </a:ext>
            </a:extLst>
          </p:cNvPr>
          <p:cNvGrpSpPr/>
          <p:nvPr/>
        </p:nvGrpSpPr>
        <p:grpSpPr>
          <a:xfrm>
            <a:off x="0" y="0"/>
            <a:ext cx="5607698" cy="5607698"/>
            <a:chOff x="0" y="0"/>
            <a:chExt cx="5607698" cy="5607698"/>
          </a:xfrm>
        </p:grpSpPr>
        <p:pic>
          <p:nvPicPr>
            <p:cNvPr id="6" name="Picture 5" descr="A black hexagon on a yellow background&#10;&#10;Description automatically generated">
              <a:extLst>
                <a:ext uri="{FF2B5EF4-FFF2-40B4-BE49-F238E27FC236}">
                  <a16:creationId xmlns:a16="http://schemas.microsoft.com/office/drawing/2014/main" id="{4C9D0DDD-2711-62C2-91A9-9C20F5247609}"/>
                </a:ext>
              </a:extLst>
            </p:cNvPr>
            <p:cNvPicPr>
              <a:picLocks noChangeAspect="1"/>
            </p:cNvPicPr>
            <p:nvPr/>
          </p:nvPicPr>
          <p:blipFill>
            <a:blip r:embed="rId2"/>
            <a:stretch>
              <a:fillRect/>
            </a:stretch>
          </p:blipFill>
          <p:spPr>
            <a:xfrm>
              <a:off x="0" y="0"/>
              <a:ext cx="5607698" cy="5607698"/>
            </a:xfrm>
            <a:prstGeom prst="rect">
              <a:avLst/>
            </a:prstGeom>
          </p:spPr>
        </p:pic>
        <p:sp>
          <p:nvSpPr>
            <p:cNvPr id="4" name="TextBox 3">
              <a:extLst>
                <a:ext uri="{FF2B5EF4-FFF2-40B4-BE49-F238E27FC236}">
                  <a16:creationId xmlns:a16="http://schemas.microsoft.com/office/drawing/2014/main" id="{A80E96F2-FFBF-979C-E5AE-3925C6446B5F}"/>
                </a:ext>
              </a:extLst>
            </p:cNvPr>
            <p:cNvSpPr txBox="1"/>
            <p:nvPr/>
          </p:nvSpPr>
          <p:spPr>
            <a:xfrm>
              <a:off x="1135548" y="1834353"/>
              <a:ext cx="3336601" cy="1938992"/>
            </a:xfrm>
            <a:prstGeom prst="rect">
              <a:avLst/>
            </a:prstGeom>
            <a:noFill/>
          </p:spPr>
          <p:txBody>
            <a:bodyPr wrap="square" rtlCol="0">
              <a:spAutoFit/>
            </a:bodyPr>
            <a:lstStyle/>
            <a:p>
              <a:pPr algn="ctr"/>
              <a:r>
                <a:rPr lang="en-GB" sz="4000" dirty="0">
                  <a:latin typeface="TWK Lausanne 500" panose="02000503040000020004" pitchFamily="50" charset="0"/>
                </a:rPr>
                <a:t>Our Vision</a:t>
              </a:r>
              <a:br>
                <a:rPr lang="en-GB" sz="2400" dirty="0">
                  <a:latin typeface="TWK Lausanne 500" panose="02000503040000020004" pitchFamily="50" charset="0"/>
                </a:rPr>
              </a:br>
              <a:r>
                <a:rPr lang="en-GB" sz="2000" dirty="0">
                  <a:latin typeface="Tiempos Headline Regular" panose="02020503060303060403" pitchFamily="18" charset="0"/>
                </a:rPr>
                <a:t>A world where everyone has an equal chance to create a safe and supportive place to call home. </a:t>
              </a:r>
              <a:endParaRPr lang="en-GB" dirty="0">
                <a:latin typeface="TWK Lausanne 350" panose="02000503040000020004" pitchFamily="50" charset="0"/>
              </a:endParaRPr>
            </a:p>
          </p:txBody>
        </p:sp>
      </p:grpSp>
      <p:grpSp>
        <p:nvGrpSpPr>
          <p:cNvPr id="7" name="Group 6">
            <a:extLst>
              <a:ext uri="{FF2B5EF4-FFF2-40B4-BE49-F238E27FC236}">
                <a16:creationId xmlns:a16="http://schemas.microsoft.com/office/drawing/2014/main" id="{B5C8BFE7-186A-4B09-7FB3-F067C67DF249}"/>
              </a:ext>
            </a:extLst>
          </p:cNvPr>
          <p:cNvGrpSpPr/>
          <p:nvPr/>
        </p:nvGrpSpPr>
        <p:grpSpPr>
          <a:xfrm>
            <a:off x="6584304" y="1250302"/>
            <a:ext cx="5607698" cy="5607698"/>
            <a:chOff x="0" y="0"/>
            <a:chExt cx="5607698" cy="5607698"/>
          </a:xfrm>
        </p:grpSpPr>
        <p:pic>
          <p:nvPicPr>
            <p:cNvPr id="8" name="Picture 7" descr="A black hexagon on a yellow background&#10;&#10;Description automatically generated">
              <a:extLst>
                <a:ext uri="{FF2B5EF4-FFF2-40B4-BE49-F238E27FC236}">
                  <a16:creationId xmlns:a16="http://schemas.microsoft.com/office/drawing/2014/main" id="{40657722-C016-1826-C5A5-6EC41EAE8D3F}"/>
                </a:ext>
              </a:extLst>
            </p:cNvPr>
            <p:cNvPicPr>
              <a:picLocks noChangeAspect="1"/>
            </p:cNvPicPr>
            <p:nvPr/>
          </p:nvPicPr>
          <p:blipFill>
            <a:blip r:embed="rId2"/>
            <a:stretch>
              <a:fillRect/>
            </a:stretch>
          </p:blipFill>
          <p:spPr>
            <a:xfrm>
              <a:off x="0" y="0"/>
              <a:ext cx="5607698" cy="5607698"/>
            </a:xfrm>
            <a:prstGeom prst="rect">
              <a:avLst/>
            </a:prstGeom>
          </p:spPr>
        </p:pic>
        <p:sp>
          <p:nvSpPr>
            <p:cNvPr id="9" name="TextBox 8">
              <a:extLst>
                <a:ext uri="{FF2B5EF4-FFF2-40B4-BE49-F238E27FC236}">
                  <a16:creationId xmlns:a16="http://schemas.microsoft.com/office/drawing/2014/main" id="{EBBBD3F6-C8C7-EA5D-D86B-2B244BE0D74B}"/>
                </a:ext>
              </a:extLst>
            </p:cNvPr>
            <p:cNvSpPr txBox="1"/>
            <p:nvPr/>
          </p:nvSpPr>
          <p:spPr>
            <a:xfrm>
              <a:off x="1135548" y="1218799"/>
              <a:ext cx="3336601" cy="3170099"/>
            </a:xfrm>
            <a:prstGeom prst="rect">
              <a:avLst/>
            </a:prstGeom>
            <a:noFill/>
          </p:spPr>
          <p:txBody>
            <a:bodyPr wrap="square" rtlCol="0">
              <a:spAutoFit/>
            </a:bodyPr>
            <a:lstStyle/>
            <a:p>
              <a:pPr algn="ctr"/>
              <a:r>
                <a:rPr lang="en-GB" sz="4000" dirty="0">
                  <a:latin typeface="TWK Lausanne 500" panose="02000503040000020004" pitchFamily="50" charset="0"/>
                </a:rPr>
                <a:t>Our Mission</a:t>
              </a:r>
              <a:br>
                <a:rPr lang="en-GB" sz="2400" dirty="0">
                  <a:latin typeface="TWK Lausanne 500" panose="02000503040000020004" pitchFamily="50" charset="0"/>
                </a:rPr>
              </a:br>
              <a:r>
                <a:rPr lang="en-GB" sz="2000" dirty="0">
                  <a:latin typeface="Tiempos Headline Regular" panose="02020503060303060403" pitchFamily="18" charset="0"/>
                  <a:cs typeface="Utsaah" panose="020B0502040204020203" pitchFamily="34" charset="0"/>
                </a:rPr>
                <a:t>We meet people where </a:t>
              </a:r>
            </a:p>
            <a:p>
              <a:pPr algn="ctr"/>
              <a:r>
                <a:rPr lang="en-GB" sz="2000" dirty="0">
                  <a:latin typeface="Tiempos Headline Regular" panose="02020503060303060403" pitchFamily="18" charset="0"/>
                  <a:cs typeface="Utsaah" panose="020B0502040204020203" pitchFamily="34" charset="0"/>
                </a:rPr>
                <a:t>they are in life with no judgement; walking alongside those who need support, and preventing them becoming homeless </a:t>
              </a:r>
            </a:p>
            <a:p>
              <a:pPr algn="ctr"/>
              <a:r>
                <a:rPr lang="en-GB" sz="2000" dirty="0">
                  <a:latin typeface="Tiempos Headline Regular" panose="02020503060303060403" pitchFamily="18" charset="0"/>
                  <a:cs typeface="Utsaah" panose="020B0502040204020203" pitchFamily="34" charset="0"/>
                </a:rPr>
                <a:t>or separated from the people they love. </a:t>
              </a:r>
              <a:endParaRPr lang="en-GB" dirty="0">
                <a:latin typeface="TWK Lausanne 350" panose="02000503040000020004" pitchFamily="50" charset="0"/>
              </a:endParaRPr>
            </a:p>
          </p:txBody>
        </p:sp>
      </p:grpSp>
    </p:spTree>
    <p:extLst>
      <p:ext uri="{BB962C8B-B14F-4D97-AF65-F5344CB8AC3E}">
        <p14:creationId xmlns:p14="http://schemas.microsoft.com/office/powerpoint/2010/main" val="5916766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7F5F2"/>
        </a:solidFill>
        <a:effectLst/>
      </p:bgPr>
    </p:bg>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9CB67C2D-3758-5316-EF13-50C8C8078AC4}"/>
              </a:ext>
            </a:extLst>
          </p:cNvPr>
          <p:cNvGrpSpPr/>
          <p:nvPr/>
        </p:nvGrpSpPr>
        <p:grpSpPr>
          <a:xfrm>
            <a:off x="936867" y="13375"/>
            <a:ext cx="10318266" cy="6831250"/>
            <a:chOff x="2074505" y="0"/>
            <a:chExt cx="8766112" cy="5803640"/>
          </a:xfrm>
        </p:grpSpPr>
        <p:pic>
          <p:nvPicPr>
            <p:cNvPr id="4" name="Picture 3" descr="A black background with a black square&#10;&#10;Description automatically generated with medium confidence">
              <a:extLst>
                <a:ext uri="{FF2B5EF4-FFF2-40B4-BE49-F238E27FC236}">
                  <a16:creationId xmlns:a16="http://schemas.microsoft.com/office/drawing/2014/main" id="{4E689AF0-B92C-4A66-A064-42A57785F060}"/>
                </a:ext>
              </a:extLst>
            </p:cNvPr>
            <p:cNvPicPr>
              <a:picLocks noChangeAspect="1"/>
            </p:cNvPicPr>
            <p:nvPr/>
          </p:nvPicPr>
          <p:blipFill>
            <a:blip r:embed="rId2"/>
            <a:stretch>
              <a:fillRect/>
            </a:stretch>
          </p:blipFill>
          <p:spPr>
            <a:xfrm>
              <a:off x="2074505" y="0"/>
              <a:ext cx="2901820" cy="2901820"/>
            </a:xfrm>
            <a:prstGeom prst="rect">
              <a:avLst/>
            </a:prstGeom>
          </p:spPr>
        </p:pic>
        <p:pic>
          <p:nvPicPr>
            <p:cNvPr id="8" name="Picture 7" descr="A pink butterfly with black text&#10;&#10;Description automatically generated">
              <a:extLst>
                <a:ext uri="{FF2B5EF4-FFF2-40B4-BE49-F238E27FC236}">
                  <a16:creationId xmlns:a16="http://schemas.microsoft.com/office/drawing/2014/main" id="{A06181C3-52E0-23B8-43E6-6CBD04C1CD98}"/>
                </a:ext>
              </a:extLst>
            </p:cNvPr>
            <p:cNvPicPr>
              <a:picLocks noChangeAspect="1"/>
            </p:cNvPicPr>
            <p:nvPr/>
          </p:nvPicPr>
          <p:blipFill>
            <a:blip r:embed="rId3"/>
            <a:stretch>
              <a:fillRect/>
            </a:stretch>
          </p:blipFill>
          <p:spPr>
            <a:xfrm>
              <a:off x="4999653" y="0"/>
              <a:ext cx="2901820" cy="2901820"/>
            </a:xfrm>
            <a:prstGeom prst="rect">
              <a:avLst/>
            </a:prstGeom>
          </p:spPr>
        </p:pic>
        <p:pic>
          <p:nvPicPr>
            <p:cNvPr id="10" name="Picture 9" descr="A black square object with a grey background&#10;&#10;Description automatically generated">
              <a:extLst>
                <a:ext uri="{FF2B5EF4-FFF2-40B4-BE49-F238E27FC236}">
                  <a16:creationId xmlns:a16="http://schemas.microsoft.com/office/drawing/2014/main" id="{303EF628-389C-EB94-D30F-0C010EF0B965}"/>
                </a:ext>
              </a:extLst>
            </p:cNvPr>
            <p:cNvPicPr>
              <a:picLocks noChangeAspect="1"/>
            </p:cNvPicPr>
            <p:nvPr/>
          </p:nvPicPr>
          <p:blipFill>
            <a:blip r:embed="rId4"/>
            <a:stretch>
              <a:fillRect/>
            </a:stretch>
          </p:blipFill>
          <p:spPr>
            <a:xfrm>
              <a:off x="7938797" y="0"/>
              <a:ext cx="2901820" cy="2901820"/>
            </a:xfrm>
            <a:prstGeom prst="rect">
              <a:avLst/>
            </a:prstGeom>
          </p:spPr>
        </p:pic>
        <p:pic>
          <p:nvPicPr>
            <p:cNvPr id="12" name="Picture 11" descr="A black circle on a blue background&#10;&#10;Description automatically generated">
              <a:extLst>
                <a:ext uri="{FF2B5EF4-FFF2-40B4-BE49-F238E27FC236}">
                  <a16:creationId xmlns:a16="http://schemas.microsoft.com/office/drawing/2014/main" id="{6814E50C-86AB-5F38-D5A2-4ED3457EA0D6}"/>
                </a:ext>
              </a:extLst>
            </p:cNvPr>
            <p:cNvPicPr>
              <a:picLocks noChangeAspect="1"/>
            </p:cNvPicPr>
            <p:nvPr/>
          </p:nvPicPr>
          <p:blipFill>
            <a:blip r:embed="rId5"/>
            <a:stretch>
              <a:fillRect/>
            </a:stretch>
          </p:blipFill>
          <p:spPr>
            <a:xfrm>
              <a:off x="4999653" y="2901820"/>
              <a:ext cx="2901820" cy="2901820"/>
            </a:xfrm>
            <a:prstGeom prst="rect">
              <a:avLst/>
            </a:prstGeom>
          </p:spPr>
        </p:pic>
        <p:pic>
          <p:nvPicPr>
            <p:cNvPr id="14" name="Picture 13" descr="A black object on a green background&#10;&#10;Description automatically generated">
              <a:extLst>
                <a:ext uri="{FF2B5EF4-FFF2-40B4-BE49-F238E27FC236}">
                  <a16:creationId xmlns:a16="http://schemas.microsoft.com/office/drawing/2014/main" id="{DB0226B3-6CE9-93C2-6645-40E7FEFD425B}"/>
                </a:ext>
              </a:extLst>
            </p:cNvPr>
            <p:cNvPicPr>
              <a:picLocks noChangeAspect="1"/>
            </p:cNvPicPr>
            <p:nvPr/>
          </p:nvPicPr>
          <p:blipFill>
            <a:blip r:embed="rId6"/>
            <a:stretch>
              <a:fillRect/>
            </a:stretch>
          </p:blipFill>
          <p:spPr>
            <a:xfrm>
              <a:off x="2074505" y="2901820"/>
              <a:ext cx="2901820" cy="2901820"/>
            </a:xfrm>
            <a:prstGeom prst="rect">
              <a:avLst/>
            </a:prstGeom>
          </p:spPr>
        </p:pic>
        <p:pic>
          <p:nvPicPr>
            <p:cNvPr id="16" name="Picture 15" descr="A purple and black text on a black background&#10;&#10;Description automatically generated">
              <a:extLst>
                <a:ext uri="{FF2B5EF4-FFF2-40B4-BE49-F238E27FC236}">
                  <a16:creationId xmlns:a16="http://schemas.microsoft.com/office/drawing/2014/main" id="{9CAE7128-92EB-DB3A-A8B5-8858AB6D532C}"/>
                </a:ext>
              </a:extLst>
            </p:cNvPr>
            <p:cNvPicPr>
              <a:picLocks noChangeAspect="1"/>
            </p:cNvPicPr>
            <p:nvPr/>
          </p:nvPicPr>
          <p:blipFill>
            <a:blip r:embed="rId7"/>
            <a:stretch>
              <a:fillRect/>
            </a:stretch>
          </p:blipFill>
          <p:spPr>
            <a:xfrm>
              <a:off x="7938797" y="2901820"/>
              <a:ext cx="2901820" cy="2901820"/>
            </a:xfrm>
            <a:prstGeom prst="rect">
              <a:avLst/>
            </a:prstGeom>
          </p:spPr>
        </p:pic>
      </p:grpSp>
    </p:spTree>
    <p:extLst>
      <p:ext uri="{BB962C8B-B14F-4D97-AF65-F5344CB8AC3E}">
        <p14:creationId xmlns:p14="http://schemas.microsoft.com/office/powerpoint/2010/main" val="41326669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7F5F2"/>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71588D8-25EB-D819-C489-01ED78A5C193}"/>
              </a:ext>
            </a:extLst>
          </p:cNvPr>
          <p:cNvSpPr txBox="1"/>
          <p:nvPr/>
        </p:nvSpPr>
        <p:spPr>
          <a:xfrm>
            <a:off x="254020" y="206088"/>
            <a:ext cx="8739060" cy="584775"/>
          </a:xfrm>
          <a:prstGeom prst="rect">
            <a:avLst/>
          </a:prstGeom>
          <a:noFill/>
        </p:spPr>
        <p:txBody>
          <a:bodyPr wrap="square" rtlCol="0">
            <a:spAutoFit/>
          </a:bodyPr>
          <a:lstStyle/>
          <a:p>
            <a:r>
              <a:rPr lang="en-GB" sz="3200" dirty="0">
                <a:latin typeface="Tiempos Headline Regular" panose="02020503060303060403" pitchFamily="18" charset="0"/>
              </a:rPr>
              <a:t>Main Role Responsibilities </a:t>
            </a:r>
          </a:p>
        </p:txBody>
      </p:sp>
      <p:sp>
        <p:nvSpPr>
          <p:cNvPr id="8" name="TextBox 7">
            <a:extLst>
              <a:ext uri="{FF2B5EF4-FFF2-40B4-BE49-F238E27FC236}">
                <a16:creationId xmlns:a16="http://schemas.microsoft.com/office/drawing/2014/main" id="{619B6A0B-1B81-972F-AB73-9865BCE66301}"/>
              </a:ext>
            </a:extLst>
          </p:cNvPr>
          <p:cNvSpPr txBox="1"/>
          <p:nvPr/>
        </p:nvSpPr>
        <p:spPr>
          <a:xfrm>
            <a:off x="737986" y="1075430"/>
            <a:ext cx="10716028" cy="4858510"/>
          </a:xfrm>
          <a:prstGeom prst="rect">
            <a:avLst/>
          </a:prstGeom>
          <a:noFill/>
        </p:spPr>
        <p:txBody>
          <a:bodyPr wrap="square">
            <a:spAutoFit/>
          </a:bodyPr>
          <a:lstStyle/>
          <a:p>
            <a:pPr marL="342900" lvl="0" indent="-342900">
              <a:lnSpc>
                <a:spcPct val="115000"/>
              </a:lnSpc>
              <a:buFont typeface="Symbol" panose="05050102010706020507" pitchFamily="18" charset="2"/>
              <a:buChar char=""/>
            </a:pPr>
            <a:r>
              <a:rPr lang="en-US" sz="1200" dirty="0">
                <a:effectLst/>
                <a:latin typeface="TWK Lausanne 350" panose="02000503040000020004" pitchFamily="50" charset="0"/>
                <a:ea typeface="Times New Roman" panose="02020603050405020304" pitchFamily="18" charset="0"/>
                <a:cs typeface="Arial" panose="020B0604020202020204" pitchFamily="34" charset="0"/>
              </a:rPr>
              <a:t>Develop positive, respectful and compassionate relationships with all support staff, wider staff teams and those we support, focusing on their strengths and aspirations as individuals. </a:t>
            </a:r>
            <a:endParaRPr lang="en-GB" sz="1200" dirty="0">
              <a:effectLst/>
              <a:latin typeface="Times New Roman" panose="02020603050405020304" pitchFamily="18" charset="0"/>
              <a:ea typeface="Times New Roman" panose="02020603050405020304" pitchFamily="18" charset="0"/>
            </a:endParaRPr>
          </a:p>
          <a:p>
            <a:pPr marL="342900" lvl="0" indent="-342900">
              <a:lnSpc>
                <a:spcPct val="115000"/>
              </a:lnSpc>
              <a:spcAft>
                <a:spcPts val="800"/>
              </a:spcAft>
              <a:buFont typeface="Symbol" panose="05050102010706020507" pitchFamily="18" charset="2"/>
              <a:buChar char=""/>
            </a:pPr>
            <a:r>
              <a:rPr lang="en-GB" sz="1200" dirty="0">
                <a:effectLst/>
                <a:latin typeface="TWK Lausanne 350" panose="02000503040000020004" pitchFamily="50" charset="0"/>
                <a:ea typeface="Times New Roman" panose="02020603050405020304" pitchFamily="18" charset="0"/>
                <a:cs typeface="Arial" panose="020B0604020202020204" pitchFamily="34" charset="0"/>
              </a:rPr>
              <a:t>Have a high standard of professional integrity with colleagues and other professionals. </a:t>
            </a:r>
            <a:endParaRPr lang="en-GB" sz="1200" dirty="0">
              <a:effectLst/>
              <a:latin typeface="TWK Lausanne 350" panose="02000503040000020004" pitchFamily="50" charset="0"/>
              <a:ea typeface="Calibri" panose="020F0502020204030204" pitchFamily="34" charset="0"/>
              <a:cs typeface="Times New Roman" panose="02020603050405020304" pitchFamily="18" charset="0"/>
            </a:endParaRPr>
          </a:p>
          <a:p>
            <a:pPr marL="342900" lvl="0" indent="-342900">
              <a:lnSpc>
                <a:spcPct val="115000"/>
              </a:lnSpc>
              <a:spcAft>
                <a:spcPts val="800"/>
              </a:spcAft>
              <a:buFont typeface="Symbol" panose="05050102010706020507" pitchFamily="18" charset="2"/>
              <a:buChar char=""/>
            </a:pPr>
            <a:r>
              <a:rPr lang="en-GB" sz="1200" dirty="0">
                <a:effectLst/>
                <a:latin typeface="TWK Lausanne 350" panose="02000503040000020004" pitchFamily="50" charset="0"/>
                <a:ea typeface="Times New Roman" panose="02020603050405020304" pitchFamily="18" charset="0"/>
                <a:cs typeface="Arial" panose="020B0604020202020204" pitchFamily="34" charset="0"/>
              </a:rPr>
              <a:t>Establish clear professional boundaries with staff and those we support. </a:t>
            </a:r>
            <a:endParaRPr lang="en-GB" sz="1200" dirty="0">
              <a:effectLst/>
              <a:latin typeface="TWK Lausanne 350" panose="02000503040000020004" pitchFamily="50" charset="0"/>
              <a:ea typeface="Calibri" panose="020F0502020204030204" pitchFamily="34" charset="0"/>
              <a:cs typeface="Times New Roman" panose="02020603050405020304" pitchFamily="18" charset="0"/>
            </a:endParaRPr>
          </a:p>
          <a:p>
            <a:pPr marL="342900" lvl="0" indent="-342900" algn="just">
              <a:lnSpc>
                <a:spcPct val="115000"/>
              </a:lnSpc>
              <a:spcAft>
                <a:spcPts val="800"/>
              </a:spcAft>
              <a:buFont typeface="Symbol" panose="05050102010706020507" pitchFamily="18" charset="2"/>
              <a:buChar char=""/>
            </a:pPr>
            <a:r>
              <a:rPr lang="en-GB" sz="1200" dirty="0">
                <a:effectLst/>
                <a:latin typeface="TWK Lausanne 350" panose="02000503040000020004" pitchFamily="50" charset="0"/>
                <a:ea typeface="Times New Roman" panose="02020603050405020304" pitchFamily="18" charset="0"/>
                <a:cs typeface="Arial" panose="020B0604020202020204" pitchFamily="34" charset="0"/>
              </a:rPr>
              <a:t>Have a high standard of professional integrity with colleagues, the people we support and other professionals. </a:t>
            </a:r>
            <a:endParaRPr lang="en-GB" sz="1200" dirty="0">
              <a:effectLst/>
              <a:latin typeface="TWK Lausanne 350" panose="02000503040000020004" pitchFamily="50" charset="0"/>
              <a:ea typeface="Calibri" panose="020F0502020204030204" pitchFamily="34" charset="0"/>
              <a:cs typeface="Times New Roman" panose="02020603050405020304" pitchFamily="18" charset="0"/>
            </a:endParaRPr>
          </a:p>
          <a:p>
            <a:pPr marL="342900" lvl="0" indent="-342900">
              <a:buFont typeface="Symbol" panose="05050102010706020507" pitchFamily="18" charset="2"/>
              <a:buChar char=""/>
            </a:pPr>
            <a:r>
              <a:rPr lang="en-GB" sz="1200" dirty="0">
                <a:effectLst/>
                <a:latin typeface="TWK Lausanne 350" panose="02000503040000020004" pitchFamily="50" charset="0"/>
                <a:ea typeface="Times New Roman" panose="02020603050405020304" pitchFamily="18" charset="0"/>
                <a:cs typeface="Arial" panose="020B0604020202020204" pitchFamily="34" charset="0"/>
              </a:rPr>
              <a:t>Ensuring person centred planning and unconditional positive regard is undertaken by staff.</a:t>
            </a:r>
            <a:endParaRPr lang="en-GB" sz="1200" dirty="0">
              <a:effectLst/>
              <a:latin typeface="Times New Roman" panose="02020603050405020304" pitchFamily="18" charset="0"/>
              <a:ea typeface="Times New Roman" panose="02020603050405020304" pitchFamily="18" charset="0"/>
            </a:endParaRPr>
          </a:p>
          <a:p>
            <a:pPr marL="342900" lvl="0" indent="-342900">
              <a:lnSpc>
                <a:spcPct val="115000"/>
              </a:lnSpc>
              <a:spcAft>
                <a:spcPts val="800"/>
              </a:spcAft>
              <a:buFont typeface="Symbol" panose="05050102010706020507" pitchFamily="18" charset="2"/>
              <a:buChar char=""/>
            </a:pPr>
            <a:r>
              <a:rPr lang="en-GB" sz="1200" dirty="0">
                <a:effectLst/>
                <a:latin typeface="TWK Lausanne 350" panose="02000503040000020004" pitchFamily="50" charset="0"/>
                <a:ea typeface="Calibri" panose="020F0502020204030204" pitchFamily="34" charset="0"/>
                <a:cs typeface="Arial" panose="020B0604020202020204" pitchFamily="34" charset="0"/>
              </a:rPr>
              <a:t>Taking a Psychologically Informed Environment (PIE) approach.</a:t>
            </a:r>
            <a:endParaRPr lang="en-GB" sz="1200" dirty="0">
              <a:effectLst/>
              <a:latin typeface="TWK Lausanne 350" panose="02000503040000020004" pitchFamily="50" charset="0"/>
              <a:ea typeface="Calibri" panose="020F0502020204030204" pitchFamily="34" charset="0"/>
              <a:cs typeface="Times New Roman" panose="02020603050405020304" pitchFamily="18" charset="0"/>
            </a:endParaRPr>
          </a:p>
          <a:p>
            <a:pPr marL="342900" lvl="0" indent="-342900">
              <a:buFont typeface="Symbol" panose="05050102010706020507" pitchFamily="18" charset="2"/>
              <a:buChar char=""/>
            </a:pPr>
            <a:r>
              <a:rPr lang="en-GB" sz="1200" dirty="0">
                <a:effectLst/>
                <a:latin typeface="TWK Lausanne 350" panose="02000503040000020004" pitchFamily="50" charset="0"/>
                <a:ea typeface="Times New Roman" panose="02020603050405020304" pitchFamily="18" charset="0"/>
                <a:cs typeface="Arial" panose="020B0604020202020204" pitchFamily="34" charset="0"/>
              </a:rPr>
              <a:t>Ensuring support needs of the people we support are being met.</a:t>
            </a:r>
            <a:endParaRPr lang="en-GB" sz="1200" dirty="0">
              <a:effectLst/>
              <a:latin typeface="Times New Roman" panose="02020603050405020304" pitchFamily="18" charset="0"/>
              <a:ea typeface="Times New Roman" panose="02020603050405020304" pitchFamily="18" charset="0"/>
            </a:endParaRPr>
          </a:p>
          <a:p>
            <a:pPr marL="342900" lvl="0" indent="-342900">
              <a:lnSpc>
                <a:spcPct val="115000"/>
              </a:lnSpc>
              <a:spcAft>
                <a:spcPts val="800"/>
              </a:spcAft>
              <a:buFont typeface="Symbol" panose="05050102010706020507" pitchFamily="18" charset="2"/>
              <a:buChar char=""/>
            </a:pPr>
            <a:r>
              <a:rPr lang="en-GB" sz="1200" dirty="0">
                <a:effectLst/>
                <a:latin typeface="TWK Lausanne 350" panose="02000503040000020004" pitchFamily="50" charset="0"/>
                <a:ea typeface="Times New Roman" panose="02020603050405020304" pitchFamily="18" charset="0"/>
                <a:cs typeface="Arial" panose="020B0604020202020204" pitchFamily="34" charset="0"/>
              </a:rPr>
              <a:t>Ensuring risk assessments are completed and updated.</a:t>
            </a:r>
            <a:endParaRPr lang="en-GB" sz="1200" dirty="0">
              <a:effectLst/>
              <a:latin typeface="TWK Lausanne 350" panose="02000503040000020004" pitchFamily="50" charset="0"/>
              <a:ea typeface="Calibri" panose="020F0502020204030204" pitchFamily="34" charset="0"/>
              <a:cs typeface="Times New Roman" panose="02020603050405020304" pitchFamily="18" charset="0"/>
            </a:endParaRPr>
          </a:p>
          <a:p>
            <a:pPr marL="342900" lvl="0" indent="-342900">
              <a:lnSpc>
                <a:spcPct val="115000"/>
              </a:lnSpc>
              <a:spcAft>
                <a:spcPts val="800"/>
              </a:spcAft>
              <a:buFont typeface="Symbol" panose="05050102010706020507" pitchFamily="18" charset="2"/>
              <a:buChar char=""/>
            </a:pPr>
            <a:r>
              <a:rPr lang="en-GB" sz="1200" dirty="0">
                <a:effectLst/>
                <a:latin typeface="TWK Lausanne 350" panose="02000503040000020004" pitchFamily="50" charset="0"/>
                <a:ea typeface="Times New Roman" panose="02020603050405020304" pitchFamily="18" charset="0"/>
                <a:cs typeface="Arial" panose="020B0604020202020204" pitchFamily="34" charset="0"/>
              </a:rPr>
              <a:t>Advocating on behalf of those we support.</a:t>
            </a:r>
            <a:endParaRPr lang="en-GB" sz="1200" dirty="0">
              <a:effectLst/>
              <a:latin typeface="TWK Lausanne 350" panose="02000503040000020004" pitchFamily="50" charset="0"/>
              <a:ea typeface="Calibri" panose="020F0502020204030204" pitchFamily="34" charset="0"/>
              <a:cs typeface="Times New Roman" panose="02020603050405020304" pitchFamily="18" charset="0"/>
            </a:endParaRPr>
          </a:p>
          <a:p>
            <a:pPr marL="342900" lvl="0" indent="-342900">
              <a:lnSpc>
                <a:spcPct val="115000"/>
              </a:lnSpc>
              <a:spcAft>
                <a:spcPts val="800"/>
              </a:spcAft>
              <a:buFont typeface="Symbol" panose="05050102010706020507" pitchFamily="18" charset="2"/>
              <a:buChar char=""/>
            </a:pPr>
            <a:r>
              <a:rPr lang="en-GB" sz="1200" dirty="0">
                <a:effectLst/>
                <a:latin typeface="TWK Lausanne 350" panose="02000503040000020004" pitchFamily="50" charset="0"/>
                <a:ea typeface="Times New Roman" panose="02020603050405020304" pitchFamily="18" charset="0"/>
                <a:cs typeface="Arial" panose="020B0604020202020204" pitchFamily="34" charset="0"/>
              </a:rPr>
              <a:t>Having detailed knowledge of other relevant services. </a:t>
            </a:r>
            <a:endParaRPr lang="en-GB" sz="1200" dirty="0">
              <a:effectLst/>
              <a:latin typeface="TWK Lausanne 350" panose="02000503040000020004" pitchFamily="50" charset="0"/>
              <a:ea typeface="Calibri" panose="020F0502020204030204" pitchFamily="34" charset="0"/>
              <a:cs typeface="Times New Roman" panose="02020603050405020304" pitchFamily="18" charset="0"/>
            </a:endParaRPr>
          </a:p>
          <a:p>
            <a:pPr marL="342900" lvl="0" indent="-342900">
              <a:lnSpc>
                <a:spcPct val="115000"/>
              </a:lnSpc>
              <a:spcAft>
                <a:spcPts val="800"/>
              </a:spcAft>
              <a:buFont typeface="Symbol" panose="05050102010706020507" pitchFamily="18" charset="2"/>
              <a:buChar char=""/>
            </a:pPr>
            <a:r>
              <a:rPr lang="en-GB" sz="1200" dirty="0">
                <a:effectLst/>
                <a:latin typeface="TWK Lausanne 350" panose="02000503040000020004" pitchFamily="50" charset="0"/>
                <a:ea typeface="Times New Roman" panose="02020603050405020304" pitchFamily="18" charset="0"/>
                <a:cs typeface="Arial" panose="020B0604020202020204" pitchFamily="34" charset="0"/>
              </a:rPr>
              <a:t>Ensuring a safe environment for the people we support, colleagues and others including a high standard of accommodation is provided.</a:t>
            </a:r>
            <a:endParaRPr lang="en-GB" sz="1200" dirty="0">
              <a:effectLst/>
              <a:latin typeface="TWK Lausanne 350" panose="02000503040000020004" pitchFamily="50" charset="0"/>
              <a:ea typeface="Calibri" panose="020F0502020204030204" pitchFamily="34" charset="0"/>
              <a:cs typeface="Times New Roman" panose="02020603050405020304" pitchFamily="18" charset="0"/>
            </a:endParaRPr>
          </a:p>
          <a:p>
            <a:pPr marL="342900" lvl="0" indent="-342900" algn="just">
              <a:lnSpc>
                <a:spcPct val="115000"/>
              </a:lnSpc>
              <a:spcAft>
                <a:spcPts val="800"/>
              </a:spcAft>
              <a:buFont typeface="Symbol" panose="05050102010706020507" pitchFamily="18" charset="2"/>
              <a:buChar char=""/>
            </a:pPr>
            <a:r>
              <a:rPr lang="en-GB" sz="1200" dirty="0">
                <a:effectLst/>
                <a:latin typeface="TWK Lausanne 350" panose="02000503040000020004" pitchFamily="50" charset="0"/>
                <a:ea typeface="Times New Roman" panose="02020603050405020304" pitchFamily="18" charset="0"/>
                <a:cs typeface="Arial" panose="020B0604020202020204" pitchFamily="34" charset="0"/>
              </a:rPr>
              <a:t>Regularly auditing files.</a:t>
            </a:r>
            <a:endParaRPr lang="en-GB" sz="1200" dirty="0">
              <a:effectLst/>
              <a:latin typeface="TWK Lausanne 350" panose="02000503040000020004" pitchFamily="50" charset="0"/>
              <a:ea typeface="Calibri" panose="020F0502020204030204" pitchFamily="34" charset="0"/>
              <a:cs typeface="Times New Roman" panose="02020603050405020304" pitchFamily="18" charset="0"/>
            </a:endParaRPr>
          </a:p>
          <a:p>
            <a:pPr marL="342900" lvl="0" indent="-342900" algn="just">
              <a:lnSpc>
                <a:spcPct val="115000"/>
              </a:lnSpc>
              <a:spcAft>
                <a:spcPts val="800"/>
              </a:spcAft>
              <a:buFont typeface="Symbol" panose="05050102010706020507" pitchFamily="18" charset="2"/>
              <a:buChar char=""/>
            </a:pPr>
            <a:r>
              <a:rPr lang="en-GB" sz="1200" dirty="0">
                <a:effectLst/>
                <a:latin typeface="TWK Lausanne 350" panose="02000503040000020004" pitchFamily="50" charset="0"/>
                <a:ea typeface="Times New Roman" panose="02020603050405020304" pitchFamily="18" charset="0"/>
                <a:cs typeface="Arial" panose="020B0604020202020204" pitchFamily="34" charset="0"/>
              </a:rPr>
              <a:t>Assist in the collation of data for Right There Key Performance Indicators (KPI) and any required local authority returns / reports. </a:t>
            </a:r>
            <a:endParaRPr lang="en-GB" sz="1200" dirty="0">
              <a:effectLst/>
              <a:latin typeface="TWK Lausanne 350" panose="02000503040000020004" pitchFamily="50" charset="0"/>
              <a:ea typeface="Calibri" panose="020F0502020204030204" pitchFamily="34" charset="0"/>
              <a:cs typeface="Times New Roman" panose="02020603050405020304" pitchFamily="18" charset="0"/>
            </a:endParaRPr>
          </a:p>
          <a:p>
            <a:pPr marL="342900" lvl="0" indent="-342900" algn="just">
              <a:lnSpc>
                <a:spcPct val="115000"/>
              </a:lnSpc>
              <a:spcAft>
                <a:spcPts val="800"/>
              </a:spcAft>
              <a:buFont typeface="Symbol" panose="05050102010706020507" pitchFamily="18" charset="2"/>
              <a:buChar char=""/>
            </a:pPr>
            <a:r>
              <a:rPr lang="en-GB" sz="1200" dirty="0">
                <a:effectLst/>
                <a:latin typeface="TWK Lausanne 350" panose="02000503040000020004" pitchFamily="50" charset="0"/>
                <a:ea typeface="Times New Roman" panose="02020603050405020304" pitchFamily="18" charset="0"/>
                <a:cs typeface="Arial" panose="020B0604020202020204" pitchFamily="34" charset="0"/>
              </a:rPr>
              <a:t>Reporting all required Care Inspectorate notifications </a:t>
            </a:r>
            <a:endParaRPr lang="en-GB" sz="1200" dirty="0">
              <a:effectLst/>
              <a:latin typeface="TWK Lausanne 350" panose="02000503040000020004" pitchFamily="50" charset="0"/>
              <a:ea typeface="Calibri" panose="020F0502020204030204" pitchFamily="34" charset="0"/>
              <a:cs typeface="Times New Roman" panose="02020603050405020304" pitchFamily="18" charset="0"/>
            </a:endParaRPr>
          </a:p>
          <a:p>
            <a:pPr marL="342900" lvl="0" indent="-342900" algn="just">
              <a:lnSpc>
                <a:spcPct val="115000"/>
              </a:lnSpc>
              <a:spcAft>
                <a:spcPts val="800"/>
              </a:spcAft>
              <a:buFont typeface="Symbol" panose="05050102010706020507" pitchFamily="18" charset="2"/>
              <a:buChar char=""/>
            </a:pPr>
            <a:r>
              <a:rPr lang="en-GB" sz="1200" dirty="0">
                <a:effectLst/>
                <a:latin typeface="TWK Lausanne 350" panose="02000503040000020004" pitchFamily="50" charset="0"/>
                <a:ea typeface="Times New Roman" panose="02020603050405020304" pitchFamily="18" charset="0"/>
                <a:cs typeface="Arial" panose="020B0604020202020204" pitchFamily="34" charset="0"/>
              </a:rPr>
              <a:t>Representing Right There to other agencies or services including Local Authority, Social Work, Housing Services and other relevant services. </a:t>
            </a:r>
            <a:endParaRPr lang="en-GB" sz="1200" dirty="0">
              <a:effectLst/>
              <a:latin typeface="TWK Lausanne 350" panose="02000503040000020004" pitchFamily="50" charset="0"/>
              <a:ea typeface="Calibri" panose="020F0502020204030204" pitchFamily="34" charset="0"/>
              <a:cs typeface="Times New Roman" panose="02020603050405020304" pitchFamily="18" charset="0"/>
            </a:endParaRPr>
          </a:p>
          <a:p>
            <a:pPr marL="342900" lvl="0" indent="-342900">
              <a:lnSpc>
                <a:spcPct val="115000"/>
              </a:lnSpc>
              <a:spcAft>
                <a:spcPts val="800"/>
              </a:spcAft>
              <a:buFont typeface="Symbol" panose="05050102010706020507" pitchFamily="18" charset="2"/>
              <a:buChar char=""/>
            </a:pPr>
            <a:r>
              <a:rPr lang="en-GB" sz="1200" dirty="0">
                <a:effectLst/>
                <a:latin typeface="TWK Lausanne 350" panose="02000503040000020004" pitchFamily="50" charset="0"/>
                <a:ea typeface="Times New Roman" panose="02020603050405020304" pitchFamily="18" charset="0"/>
                <a:cs typeface="Arial" panose="020B0604020202020204" pitchFamily="34" charset="0"/>
              </a:rPr>
              <a:t>Actively contribute to your service and the organisations development and improvement.</a:t>
            </a:r>
            <a:endParaRPr lang="en-GB" sz="1200" dirty="0">
              <a:effectLst/>
              <a:latin typeface="TWK Lausanne 350" panose="02000503040000020004" pitchFamily="50"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0583463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7F5F2"/>
        </a:solidFill>
        <a:effectLst/>
      </p:bgPr>
    </p:bg>
    <p:spTree>
      <p:nvGrpSpPr>
        <p:cNvPr id="1" name="">
          <a:extLst>
            <a:ext uri="{FF2B5EF4-FFF2-40B4-BE49-F238E27FC236}">
              <a16:creationId xmlns:a16="http://schemas.microsoft.com/office/drawing/2014/main" id="{9761A68D-287A-394E-D864-3FD67A4CF923}"/>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5FB2EC26-88B3-E78E-6DE6-B5B790FFDB40}"/>
              </a:ext>
            </a:extLst>
          </p:cNvPr>
          <p:cNvSpPr txBox="1"/>
          <p:nvPr/>
        </p:nvSpPr>
        <p:spPr>
          <a:xfrm>
            <a:off x="254020" y="206088"/>
            <a:ext cx="8739060" cy="584775"/>
          </a:xfrm>
          <a:prstGeom prst="rect">
            <a:avLst/>
          </a:prstGeom>
          <a:noFill/>
        </p:spPr>
        <p:txBody>
          <a:bodyPr wrap="square" rtlCol="0">
            <a:spAutoFit/>
          </a:bodyPr>
          <a:lstStyle/>
          <a:p>
            <a:r>
              <a:rPr lang="en-GB" sz="3200" dirty="0">
                <a:latin typeface="Tiempos Headline Regular" panose="02020503060303060403" pitchFamily="18" charset="0"/>
              </a:rPr>
              <a:t>Main Role Responsibilities </a:t>
            </a:r>
          </a:p>
        </p:txBody>
      </p:sp>
      <p:sp>
        <p:nvSpPr>
          <p:cNvPr id="8" name="TextBox 7">
            <a:extLst>
              <a:ext uri="{FF2B5EF4-FFF2-40B4-BE49-F238E27FC236}">
                <a16:creationId xmlns:a16="http://schemas.microsoft.com/office/drawing/2014/main" id="{9DE1ADC3-14FC-B95F-9D4A-F4131A819D94}"/>
              </a:ext>
            </a:extLst>
          </p:cNvPr>
          <p:cNvSpPr txBox="1"/>
          <p:nvPr/>
        </p:nvSpPr>
        <p:spPr>
          <a:xfrm>
            <a:off x="737986" y="1075430"/>
            <a:ext cx="10716028" cy="2174698"/>
          </a:xfrm>
          <a:prstGeom prst="rect">
            <a:avLst/>
          </a:prstGeom>
          <a:noFill/>
        </p:spPr>
        <p:txBody>
          <a:bodyPr wrap="square">
            <a:spAutoFit/>
          </a:bodyPr>
          <a:lstStyle/>
          <a:p>
            <a:pPr marL="342900" lvl="0" indent="-342900">
              <a:lnSpc>
                <a:spcPct val="115000"/>
              </a:lnSpc>
              <a:spcAft>
                <a:spcPts val="800"/>
              </a:spcAft>
              <a:buFont typeface="Symbol" panose="05050102010706020507" pitchFamily="18" charset="2"/>
              <a:buChar char=""/>
            </a:pPr>
            <a:r>
              <a:rPr lang="en-GB" sz="1200" dirty="0">
                <a:effectLst/>
                <a:latin typeface="TWK Lausanne 350" panose="02000503040000020004" pitchFamily="50" charset="0"/>
                <a:ea typeface="Times New Roman" panose="02020603050405020304" pitchFamily="18" charset="0"/>
                <a:cs typeface="Arial" panose="020B0604020202020204" pitchFamily="34" charset="0"/>
              </a:rPr>
              <a:t>Participate fully in team meetings.</a:t>
            </a:r>
            <a:endParaRPr lang="en-GB" sz="1200" dirty="0">
              <a:effectLst/>
              <a:latin typeface="TWK Lausanne 350" panose="02000503040000020004" pitchFamily="50" charset="0"/>
              <a:ea typeface="Calibri" panose="020F0502020204030204" pitchFamily="34" charset="0"/>
              <a:cs typeface="Times New Roman" panose="02020603050405020304" pitchFamily="18" charset="0"/>
            </a:endParaRPr>
          </a:p>
          <a:p>
            <a:pPr marL="342900" lvl="0" indent="-342900" algn="just">
              <a:lnSpc>
                <a:spcPct val="115000"/>
              </a:lnSpc>
              <a:spcAft>
                <a:spcPts val="800"/>
              </a:spcAft>
              <a:buFont typeface="Symbol" panose="05050102010706020507" pitchFamily="18" charset="2"/>
              <a:buChar char=""/>
            </a:pPr>
            <a:r>
              <a:rPr lang="en-GB" sz="1200" dirty="0">
                <a:effectLst/>
                <a:latin typeface="TWK Lausanne 350" panose="02000503040000020004" pitchFamily="50" charset="0"/>
                <a:ea typeface="Times New Roman" panose="02020603050405020304" pitchFamily="18" charset="0"/>
                <a:cs typeface="Arial" panose="020B0604020202020204" pitchFamily="34" charset="0"/>
              </a:rPr>
              <a:t>Attend and participate in training and share learning experiences.</a:t>
            </a:r>
            <a:endParaRPr lang="en-GB" sz="1200" dirty="0">
              <a:effectLst/>
              <a:latin typeface="TWK Lausanne 350" panose="02000503040000020004" pitchFamily="50" charset="0"/>
              <a:ea typeface="Calibri" panose="020F0502020204030204" pitchFamily="34" charset="0"/>
              <a:cs typeface="Times New Roman" panose="02020603050405020304" pitchFamily="18" charset="0"/>
            </a:endParaRPr>
          </a:p>
          <a:p>
            <a:pPr marL="342900" lvl="0" indent="-342900" algn="just">
              <a:lnSpc>
                <a:spcPct val="115000"/>
              </a:lnSpc>
              <a:spcAft>
                <a:spcPts val="800"/>
              </a:spcAft>
              <a:buFont typeface="Symbol" panose="05050102010706020507" pitchFamily="18" charset="2"/>
              <a:buChar char=""/>
            </a:pPr>
            <a:r>
              <a:rPr lang="en-GB" sz="1200" dirty="0">
                <a:effectLst/>
                <a:latin typeface="TWK Lausanne 350" panose="02000503040000020004" pitchFamily="50" charset="0"/>
                <a:ea typeface="Times New Roman" panose="02020603050405020304" pitchFamily="18" charset="0"/>
                <a:cs typeface="Arial" panose="020B0604020202020204" pitchFamily="34" charset="0"/>
              </a:rPr>
              <a:t>Engage in reflective practice.</a:t>
            </a:r>
            <a:endParaRPr lang="en-GB" sz="1200" dirty="0">
              <a:effectLst/>
              <a:latin typeface="TWK Lausanne 350" panose="02000503040000020004" pitchFamily="50" charset="0"/>
              <a:ea typeface="Calibri" panose="020F0502020204030204" pitchFamily="34" charset="0"/>
              <a:cs typeface="Times New Roman" panose="02020603050405020304" pitchFamily="18" charset="0"/>
            </a:endParaRPr>
          </a:p>
          <a:p>
            <a:pPr marL="342900" lvl="0" indent="-342900" algn="just">
              <a:lnSpc>
                <a:spcPct val="115000"/>
              </a:lnSpc>
              <a:spcAft>
                <a:spcPts val="800"/>
              </a:spcAft>
              <a:buFont typeface="Symbol" panose="05050102010706020507" pitchFamily="18" charset="2"/>
              <a:buChar char=""/>
            </a:pPr>
            <a:r>
              <a:rPr lang="en-GB" sz="1200" dirty="0">
                <a:effectLst/>
                <a:latin typeface="TWK Lausanne 350" panose="02000503040000020004" pitchFamily="50" charset="0"/>
                <a:ea typeface="Times New Roman" panose="02020603050405020304" pitchFamily="18" charset="0"/>
                <a:cs typeface="Arial" panose="020B0604020202020204" pitchFamily="34" charset="0"/>
              </a:rPr>
              <a:t>Feedback on the review of organisational polices &amp; procedures and local guidelines. </a:t>
            </a:r>
            <a:endParaRPr lang="en-GB" sz="1200" dirty="0">
              <a:effectLst/>
              <a:latin typeface="TWK Lausanne 350" panose="02000503040000020004" pitchFamily="50" charset="0"/>
              <a:ea typeface="Calibri" panose="020F0502020204030204" pitchFamily="34" charset="0"/>
              <a:cs typeface="Times New Roman" panose="02020603050405020304" pitchFamily="18" charset="0"/>
            </a:endParaRPr>
          </a:p>
          <a:p>
            <a:pPr marL="342900" lvl="0" indent="-342900">
              <a:lnSpc>
                <a:spcPct val="115000"/>
              </a:lnSpc>
              <a:spcAft>
                <a:spcPts val="800"/>
              </a:spcAft>
              <a:buFont typeface="Symbol" panose="05050102010706020507" pitchFamily="18" charset="2"/>
              <a:buChar char=""/>
            </a:pPr>
            <a:r>
              <a:rPr lang="en-US" sz="1200" dirty="0">
                <a:effectLst/>
                <a:latin typeface="TWK Lausanne 350" panose="02000503040000020004" pitchFamily="50" charset="0"/>
                <a:ea typeface="Times New Roman" panose="02020603050405020304" pitchFamily="18" charset="0"/>
                <a:cs typeface="Arial" panose="020B0604020202020204" pitchFamily="34" charset="0"/>
              </a:rPr>
              <a:t>Promote Right There services through agreed mediums.</a:t>
            </a:r>
            <a:endParaRPr lang="en-GB" sz="1200" dirty="0">
              <a:effectLst/>
              <a:latin typeface="TWK Lausanne 350" panose="02000503040000020004" pitchFamily="50" charset="0"/>
              <a:ea typeface="Calibri" panose="020F0502020204030204" pitchFamily="34" charset="0"/>
              <a:cs typeface="Times New Roman" panose="02020603050405020304" pitchFamily="18" charset="0"/>
            </a:endParaRPr>
          </a:p>
          <a:p>
            <a:pPr marL="342900" lvl="0" indent="-342900" algn="just">
              <a:lnSpc>
                <a:spcPct val="115000"/>
              </a:lnSpc>
              <a:spcAft>
                <a:spcPts val="800"/>
              </a:spcAft>
              <a:buFont typeface="Symbol" panose="05050102010706020507" pitchFamily="18" charset="2"/>
              <a:buChar char=""/>
            </a:pPr>
            <a:r>
              <a:rPr lang="en-GB" sz="1200" dirty="0">
                <a:effectLst/>
                <a:latin typeface="TWK Lausanne 350" panose="02000503040000020004" pitchFamily="50" charset="0"/>
                <a:ea typeface="Times New Roman" panose="02020603050405020304" pitchFamily="18" charset="0"/>
                <a:cs typeface="Arial" panose="020B0604020202020204" pitchFamily="34" charset="0"/>
              </a:rPr>
              <a:t>Strive for continuous personal and professional development.</a:t>
            </a:r>
            <a:endParaRPr lang="en-GB" sz="1200" dirty="0">
              <a:effectLst/>
              <a:latin typeface="TWK Lausanne 350" panose="02000503040000020004" pitchFamily="50" charset="0"/>
              <a:ea typeface="Calibri" panose="020F0502020204030204" pitchFamily="34" charset="0"/>
              <a:cs typeface="Times New Roman" panose="02020603050405020304" pitchFamily="18" charset="0"/>
            </a:endParaRPr>
          </a:p>
          <a:p>
            <a:pPr marL="342900" lvl="0" indent="-342900">
              <a:lnSpc>
                <a:spcPct val="115000"/>
              </a:lnSpc>
              <a:spcAft>
                <a:spcPts val="800"/>
              </a:spcAft>
              <a:buFont typeface="Symbol" panose="05050102010706020507" pitchFamily="18" charset="2"/>
              <a:buChar char=""/>
            </a:pPr>
            <a:r>
              <a:rPr lang="en-GB" sz="1200" dirty="0">
                <a:effectLst/>
                <a:latin typeface="TWK Lausanne 350" panose="02000503040000020004" pitchFamily="50" charset="0"/>
                <a:ea typeface="Times New Roman" panose="02020603050405020304" pitchFamily="18" charset="0"/>
                <a:cs typeface="Arial" panose="020B0604020202020204" pitchFamily="34" charset="0"/>
              </a:rPr>
              <a:t>Engage with any organisational initiatives or working groups such as NHS Healthy Working Lives, Investors in People, etc.</a:t>
            </a:r>
            <a:endParaRPr lang="en-GB" sz="1200" dirty="0">
              <a:effectLst/>
              <a:latin typeface="TWK Lausanne 350" panose="02000503040000020004" pitchFamily="50"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185734724"/>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ight There Template" id="{D62B4514-30C0-424D-92FC-664735F5E94A}" vid="{A5E7B7E0-DBE5-1741-B2BC-41C87DD7DF4E}"/>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T Template 2016" id="{6BF137E8-805C-4087-B6B2-8CBB723C58BE}" vid="{A846BED0-FC47-4784-865F-DC912449D5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0551A7C86D4A6B41B4081EC67ADB7E97" ma:contentTypeVersion="18" ma:contentTypeDescription="Create a new document." ma:contentTypeScope="" ma:versionID="0562d75aef268429772b3e9e08afb238">
  <xsd:schema xmlns:xsd="http://www.w3.org/2001/XMLSchema" xmlns:xs="http://www.w3.org/2001/XMLSchema" xmlns:p="http://schemas.microsoft.com/office/2006/metadata/properties" xmlns:ns2="a3b0d63c-cdf0-4c0c-bf95-5155ff5031c1" xmlns:ns3="5918e872-e67b-4fda-801c-e11e2e8f9e7e" xmlns:ns4="9f7d3311-57c9-43fe-8231-1e93a56e81a6" targetNamespace="http://schemas.microsoft.com/office/2006/metadata/properties" ma:root="true" ma:fieldsID="13f97489d67a469542e3549834866c23" ns2:_="" ns3:_="" ns4:_="">
    <xsd:import namespace="a3b0d63c-cdf0-4c0c-bf95-5155ff5031c1"/>
    <xsd:import namespace="5918e872-e67b-4fda-801c-e11e2e8f9e7e"/>
    <xsd:import namespace="9f7d3311-57c9-43fe-8231-1e93a56e81a6"/>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GenerationTime" minOccurs="0"/>
                <xsd:element ref="ns3:MediaServiceEventHashCode" minOccurs="0"/>
                <xsd:element ref="ns3:MediaServiceOCR" minOccurs="0"/>
                <xsd:element ref="ns3:MediaServiceDateTaken" minOccurs="0"/>
                <xsd:element ref="ns3:MediaServiceLocation" minOccurs="0"/>
                <xsd:element ref="ns3:MediaLengthInSeconds" minOccurs="0"/>
                <xsd:element ref="ns3:lcf76f155ced4ddcb4097134ff3c332f" minOccurs="0"/>
                <xsd:element ref="ns4:TaxCatchAll"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3b0d63c-cdf0-4c0c-bf95-5155ff5031c1"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5918e872-e67b-4fda-801c-e11e2e8f9e7e"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9594802d-77e9-4b55-a62f-8e9fe2100aa3"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f7d3311-57c9-43fe-8231-1e93a56e81a6"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e024bd71-ef96-48b8-a6dd-86ed1e4bf644}" ma:internalName="TaxCatchAll" ma:showField="CatchAllData" ma:web="9f7d3311-57c9-43fe-8231-1e93a56e81a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9f7d3311-57c9-43fe-8231-1e93a56e81a6" xsi:nil="true"/>
    <lcf76f155ced4ddcb4097134ff3c332f xmlns="5918e872-e67b-4fda-801c-e11e2e8f9e7e">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43CD1676-3C7C-4497-A41D-429F43871BCE}">
  <ds:schemaRefs>
    <ds:schemaRef ds:uri="http://schemas.microsoft.com/sharepoint/v3/contenttype/forms"/>
  </ds:schemaRefs>
</ds:datastoreItem>
</file>

<file path=customXml/itemProps2.xml><?xml version="1.0" encoding="utf-8"?>
<ds:datastoreItem xmlns:ds="http://schemas.openxmlformats.org/officeDocument/2006/customXml" ds:itemID="{EFEDD8C9-B8A7-4A16-AA21-F92C260F125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3b0d63c-cdf0-4c0c-bf95-5155ff5031c1"/>
    <ds:schemaRef ds:uri="5918e872-e67b-4fda-801c-e11e2e8f9e7e"/>
    <ds:schemaRef ds:uri="9f7d3311-57c9-43fe-8231-1e93a56e81a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DAD794F1-94B9-4D1B-AED5-C98D7FEFA3F7}">
  <ds:schemaRefs>
    <ds:schemaRef ds:uri="http://schemas.microsoft.com/office/2006/documentManagement/types"/>
    <ds:schemaRef ds:uri="http://purl.org/dc/elements/1.1/"/>
    <ds:schemaRef ds:uri="http://schemas.microsoft.com/office/2006/metadata/properties"/>
    <ds:schemaRef ds:uri="http://www.w3.org/XML/1998/namespace"/>
    <ds:schemaRef ds:uri="http://purl.org/dc/terms/"/>
    <ds:schemaRef ds:uri="a3b0d63c-cdf0-4c0c-bf95-5155ff5031c1"/>
    <ds:schemaRef ds:uri="http://purl.org/dc/dcmitype/"/>
    <ds:schemaRef ds:uri="http://schemas.microsoft.com/office/infopath/2007/PartnerControls"/>
    <ds:schemaRef ds:uri="http://schemas.openxmlformats.org/package/2006/metadata/core-properties"/>
    <ds:schemaRef ds:uri="9f7d3311-57c9-43fe-8231-1e93a56e81a6"/>
    <ds:schemaRef ds:uri="5918e872-e67b-4fda-801c-e11e2e8f9e7e"/>
  </ds:schemaRefs>
</ds:datastoreItem>
</file>

<file path=docProps/app.xml><?xml version="1.0" encoding="utf-8"?>
<Properties xmlns="http://schemas.openxmlformats.org/officeDocument/2006/extended-properties" xmlns:vt="http://schemas.openxmlformats.org/officeDocument/2006/docPropsVTypes">
  <Template>Office Theme</Template>
  <TotalTime>0</TotalTime>
  <Words>1165</Words>
  <Application>Microsoft Office PowerPoint</Application>
  <PresentationFormat>Widescreen</PresentationFormat>
  <Paragraphs>90</Paragraphs>
  <Slides>14</Slides>
  <Notes>0</Notes>
  <HiddenSlides>0</HiddenSlides>
  <MMClips>0</MMClips>
  <ScaleCrop>false</ScaleCrop>
  <HeadingPairs>
    <vt:vector size="6" baseType="variant">
      <vt:variant>
        <vt:lpstr>Fonts Used</vt:lpstr>
      </vt:variant>
      <vt:variant>
        <vt:i4>13</vt:i4>
      </vt:variant>
      <vt:variant>
        <vt:lpstr>Theme</vt:lpstr>
      </vt:variant>
      <vt:variant>
        <vt:i4>2</vt:i4>
      </vt:variant>
      <vt:variant>
        <vt:lpstr>Slide Titles</vt:lpstr>
      </vt:variant>
      <vt:variant>
        <vt:i4>14</vt:i4>
      </vt:variant>
    </vt:vector>
  </HeadingPairs>
  <TitlesOfParts>
    <vt:vector size="29" baseType="lpstr">
      <vt:lpstr>Tiempos Headline Regular</vt:lpstr>
      <vt:lpstr>Arial</vt:lpstr>
      <vt:lpstr>TWK Lausanne 350</vt:lpstr>
      <vt:lpstr>Tiempos Headline Medium</vt:lpstr>
      <vt:lpstr>Wingdings</vt:lpstr>
      <vt:lpstr>Symbol</vt:lpstr>
      <vt:lpstr>TWK Lausanne 450</vt:lpstr>
      <vt:lpstr>Segoe UI</vt:lpstr>
      <vt:lpstr>Calibri</vt:lpstr>
      <vt:lpstr>Times New Roman</vt:lpstr>
      <vt:lpstr>Calibri Light</vt:lpstr>
      <vt:lpstr>TWK Lausanne 500</vt:lpstr>
      <vt:lpstr>TWK Lausanne 300</vt:lpstr>
      <vt:lpstr>Office Theme</vt:lpstr>
      <vt:lpstr>1_Office Theme</vt:lpstr>
      <vt:lpstr>Job Pack   Casual Support Worker (April 2025)</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Andrew Stevenson</dc:creator>
  <cp:lastModifiedBy>Ainslie Bradley</cp:lastModifiedBy>
  <cp:revision>147</cp:revision>
  <dcterms:created xsi:type="dcterms:W3CDTF">2021-11-30T15:33:31Z</dcterms:created>
  <dcterms:modified xsi:type="dcterms:W3CDTF">2025-04-30T07:05:13Z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0x0101000551A7C86D4A6B41B4081EC67ADB7E97</vt:lpwstr>
  </property>
  <property fmtid="{D5CDD505-2E9C-101B-9397-08002B2CF9AE}" pid="3" name="MediaServiceImageTags">
    <vt:lpwstr/>
  </property>
</Properties>
</file>