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315" r:id="rId7"/>
    <p:sldId id="301" r:id="rId8"/>
    <p:sldId id="279" r:id="rId9"/>
    <p:sldId id="278" r:id="rId10"/>
    <p:sldId id="303" r:id="rId11"/>
    <p:sldId id="277" r:id="rId12"/>
    <p:sldId id="285" r:id="rId13"/>
    <p:sldId id="302"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F5F2"/>
    <a:srgbClr val="F5BF17"/>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4D3B7E2-3FF5-4544-8AF7-50AE0B9439EE}"/>
    <pc:docChg chg="modSld">
      <pc:chgData name="Ainslie Bradley" userId="cf0bf7ea-799c-42a9-bae9-2cd257c54eb6" providerId="ADAL" clId="{F4D3B7E2-3FF5-4544-8AF7-50AE0B9439EE}" dt="2025-06-11T14:19:47.469" v="318" actId="20577"/>
      <pc:docMkLst>
        <pc:docMk/>
      </pc:docMkLst>
      <pc:sldChg chg="modSp mod">
        <pc:chgData name="Ainslie Bradley" userId="cf0bf7ea-799c-42a9-bae9-2cd257c54eb6" providerId="ADAL" clId="{F4D3B7E2-3FF5-4544-8AF7-50AE0B9439EE}" dt="2025-06-11T14:06:07.075" v="33" actId="20577"/>
        <pc:sldMkLst>
          <pc:docMk/>
          <pc:sldMk cId="946210017" sldId="295"/>
        </pc:sldMkLst>
        <pc:spChg chg="mod">
          <ac:chgData name="Ainslie Bradley" userId="cf0bf7ea-799c-42a9-bae9-2cd257c54eb6" providerId="ADAL" clId="{F4D3B7E2-3FF5-4544-8AF7-50AE0B9439EE}" dt="2025-06-11T14:06:07.075" v="33" actId="20577"/>
          <ac:spMkLst>
            <pc:docMk/>
            <pc:sldMk cId="946210017" sldId="295"/>
            <ac:spMk id="8" creationId="{619B6A0B-1B81-972F-AB73-9865BCE66301}"/>
          </ac:spMkLst>
        </pc:spChg>
      </pc:sldChg>
      <pc:sldChg chg="modSp mod">
        <pc:chgData name="Ainslie Bradley" userId="cf0bf7ea-799c-42a9-bae9-2cd257c54eb6" providerId="ADAL" clId="{F4D3B7E2-3FF5-4544-8AF7-50AE0B9439EE}" dt="2025-06-11T14:08:31.859" v="316" actId="20577"/>
        <pc:sldMkLst>
          <pc:docMk/>
          <pc:sldMk cId="3693005957" sldId="300"/>
        </pc:sldMkLst>
        <pc:spChg chg="mod">
          <ac:chgData name="Ainslie Bradley" userId="cf0bf7ea-799c-42a9-bae9-2cd257c54eb6" providerId="ADAL" clId="{F4D3B7E2-3FF5-4544-8AF7-50AE0B9439EE}" dt="2025-06-11T14:08:31.859" v="316" actId="20577"/>
          <ac:spMkLst>
            <pc:docMk/>
            <pc:sldMk cId="3693005957" sldId="300"/>
            <ac:spMk id="7" creationId="{F0D31468-386B-4A1A-8ECA-B3014AD770F7}"/>
          </ac:spMkLst>
        </pc:spChg>
      </pc:sldChg>
      <pc:sldChg chg="modSp mod">
        <pc:chgData name="Ainslie Bradley" userId="cf0bf7ea-799c-42a9-bae9-2cd257c54eb6" providerId="ADAL" clId="{F4D3B7E2-3FF5-4544-8AF7-50AE0B9439EE}" dt="2025-06-11T14:05:31.082" v="31" actId="20577"/>
        <pc:sldMkLst>
          <pc:docMk/>
          <pc:sldMk cId="590339862" sldId="314"/>
        </pc:sldMkLst>
        <pc:spChg chg="mod">
          <ac:chgData name="Ainslie Bradley" userId="cf0bf7ea-799c-42a9-bae9-2cd257c54eb6" providerId="ADAL" clId="{F4D3B7E2-3FF5-4544-8AF7-50AE0B9439EE}" dt="2025-06-11T14:05:31.082" v="31" actId="20577"/>
          <ac:spMkLst>
            <pc:docMk/>
            <pc:sldMk cId="590339862" sldId="314"/>
            <ac:spMk id="5" creationId="{19A0A8D7-3D64-4155-E82E-DDD5EEEB91A0}"/>
          </ac:spMkLst>
        </pc:spChg>
      </pc:sldChg>
      <pc:sldChg chg="modSp mod">
        <pc:chgData name="Ainslie Bradley" userId="cf0bf7ea-799c-42a9-bae9-2cd257c54eb6" providerId="ADAL" clId="{F4D3B7E2-3FF5-4544-8AF7-50AE0B9439EE}" dt="2025-06-11T14:19:47.469" v="318" actId="20577"/>
        <pc:sldMkLst>
          <pc:docMk/>
          <pc:sldMk cId="3060166517" sldId="315"/>
        </pc:sldMkLst>
        <pc:spChg chg="mod">
          <ac:chgData name="Ainslie Bradley" userId="cf0bf7ea-799c-42a9-bae9-2cd257c54eb6" providerId="ADAL" clId="{F4D3B7E2-3FF5-4544-8AF7-50AE0B9439EE}" dt="2025-06-11T14:19:47.469" v="318" actId="20577"/>
          <ac:spMkLst>
            <pc:docMk/>
            <pc:sldMk cId="3060166517" sldId="315"/>
            <ac:spMk id="8" creationId="{0D1BD669-F8FA-143E-9814-6B3E60126B5A}"/>
          </ac:spMkLst>
        </pc:spChg>
      </pc:sldChg>
    </pc:docChg>
  </pc:docChgLst>
  <pc:docChgLst>
    <pc:chgData name="Ainslie Bradley" userId="cf0bf7ea-799c-42a9-bae9-2cd257c54eb6" providerId="ADAL" clId="{FF3EA600-D2D3-447D-8A60-5D78B977299F}"/>
    <pc:docChg chg="custSel mod addSld delSld modSld">
      <pc:chgData name="Ainslie Bradley" userId="cf0bf7ea-799c-42a9-bae9-2cd257c54eb6" providerId="ADAL" clId="{FF3EA600-D2D3-447D-8A60-5D78B977299F}" dt="2025-05-09T14:31:14.505" v="657" actId="20577"/>
      <pc:docMkLst>
        <pc:docMk/>
      </pc:docMkLst>
      <pc:sldChg chg="del">
        <pc:chgData name="Ainslie Bradley" userId="cf0bf7ea-799c-42a9-bae9-2cd257c54eb6" providerId="ADAL" clId="{FF3EA600-D2D3-447D-8A60-5D78B977299F}" dt="2025-04-22T10:33:40.889" v="65" actId="47"/>
        <pc:sldMkLst>
          <pc:docMk/>
          <pc:sldMk cId="57218788" sldId="283"/>
        </pc:sldMkLst>
      </pc:sldChg>
      <pc:sldChg chg="add del setBg">
        <pc:chgData name="Ainslie Bradley" userId="cf0bf7ea-799c-42a9-bae9-2cd257c54eb6" providerId="ADAL" clId="{FF3EA600-D2D3-447D-8A60-5D78B977299F}" dt="2025-04-22T10:34:46.520" v="76"/>
        <pc:sldMkLst>
          <pc:docMk/>
          <pc:sldMk cId="1058346331" sldId="285"/>
        </pc:sldMkLst>
      </pc:sldChg>
      <pc:sldChg chg="modSp mod">
        <pc:chgData name="Ainslie Bradley" userId="cf0bf7ea-799c-42a9-bae9-2cd257c54eb6" providerId="ADAL" clId="{FF3EA600-D2D3-447D-8A60-5D78B977299F}" dt="2025-04-22T10:49:02.936" v="468" actId="13926"/>
        <pc:sldMkLst>
          <pc:docMk/>
          <pc:sldMk cId="946210017" sldId="295"/>
        </pc:sldMkLst>
        <pc:spChg chg="mod">
          <ac:chgData name="Ainslie Bradley" userId="cf0bf7ea-799c-42a9-bae9-2cd257c54eb6" providerId="ADAL" clId="{FF3EA600-D2D3-447D-8A60-5D78B977299F}" dt="2025-04-22T10:49:02.936" v="468" actId="13926"/>
          <ac:spMkLst>
            <pc:docMk/>
            <pc:sldMk cId="946210017" sldId="295"/>
            <ac:spMk id="8" creationId="{619B6A0B-1B81-972F-AB73-9865BCE66301}"/>
          </ac:spMkLst>
        </pc:spChg>
      </pc:sldChg>
      <pc:sldChg chg="modSp mod">
        <pc:chgData name="Ainslie Bradley" userId="cf0bf7ea-799c-42a9-bae9-2cd257c54eb6" providerId="ADAL" clId="{FF3EA600-D2D3-447D-8A60-5D78B977299F}" dt="2025-05-09T14:31:14.505" v="657" actId="20577"/>
        <pc:sldMkLst>
          <pc:docMk/>
          <pc:sldMk cId="3693005957" sldId="300"/>
        </pc:sldMkLst>
        <pc:spChg chg="mod">
          <ac:chgData name="Ainslie Bradley" userId="cf0bf7ea-799c-42a9-bae9-2cd257c54eb6" providerId="ADAL" clId="{FF3EA600-D2D3-447D-8A60-5D78B977299F}" dt="2025-05-09T14:31:14.505" v="657" actId="20577"/>
          <ac:spMkLst>
            <pc:docMk/>
            <pc:sldMk cId="3693005957" sldId="300"/>
            <ac:spMk id="7" creationId="{F0D31468-386B-4A1A-8ECA-B3014AD770F7}"/>
          </ac:spMkLst>
        </pc:spChg>
      </pc:sldChg>
      <pc:sldChg chg="modSp mod">
        <pc:chgData name="Ainslie Bradley" userId="cf0bf7ea-799c-42a9-bae9-2cd257c54eb6" providerId="ADAL" clId="{FF3EA600-D2D3-447D-8A60-5D78B977299F}" dt="2025-04-22T10:49:48.502" v="527" actId="20577"/>
        <pc:sldMkLst>
          <pc:docMk/>
          <pc:sldMk cId="129951829" sldId="301"/>
        </pc:sldMkLst>
        <pc:spChg chg="mod">
          <ac:chgData name="Ainslie Bradley" userId="cf0bf7ea-799c-42a9-bae9-2cd257c54eb6" providerId="ADAL" clId="{FF3EA600-D2D3-447D-8A60-5D78B977299F}" dt="2025-04-22T10:49:39.854" v="521" actId="20577"/>
          <ac:spMkLst>
            <pc:docMk/>
            <pc:sldMk cId="129951829" sldId="301"/>
            <ac:spMk id="26" creationId="{9CEDFC17-CE47-46F5-6AF8-FB596EB45C8A}"/>
          </ac:spMkLst>
        </pc:spChg>
        <pc:spChg chg="mod">
          <ac:chgData name="Ainslie Bradley" userId="cf0bf7ea-799c-42a9-bae9-2cd257c54eb6" providerId="ADAL" clId="{FF3EA600-D2D3-447D-8A60-5D78B977299F}" dt="2025-04-22T10:49:45.357" v="525" actId="20577"/>
          <ac:spMkLst>
            <pc:docMk/>
            <pc:sldMk cId="129951829" sldId="301"/>
            <ac:spMk id="27" creationId="{16AA55DB-6131-06EE-1F07-F1AAAB122A91}"/>
          </ac:spMkLst>
        </pc:spChg>
        <pc:spChg chg="mod">
          <ac:chgData name="Ainslie Bradley" userId="cf0bf7ea-799c-42a9-bae9-2cd257c54eb6" providerId="ADAL" clId="{FF3EA600-D2D3-447D-8A60-5D78B977299F}" dt="2025-04-22T10:49:48.502" v="527" actId="20577"/>
          <ac:spMkLst>
            <pc:docMk/>
            <pc:sldMk cId="129951829" sldId="301"/>
            <ac:spMk id="28" creationId="{1A90BB0E-4644-A113-F80D-48255D07A458}"/>
          </ac:spMkLst>
        </pc:spChg>
        <pc:spChg chg="mod">
          <ac:chgData name="Ainslie Bradley" userId="cf0bf7ea-799c-42a9-bae9-2cd257c54eb6" providerId="ADAL" clId="{FF3EA600-D2D3-447D-8A60-5D78B977299F}" dt="2025-04-22T10:49:42.344" v="523" actId="20577"/>
          <ac:spMkLst>
            <pc:docMk/>
            <pc:sldMk cId="129951829" sldId="301"/>
            <ac:spMk id="30" creationId="{43B1C631-688E-633D-6642-3719B8E8038A}"/>
          </ac:spMkLst>
        </pc:spChg>
        <pc:spChg chg="mod">
          <ac:chgData name="Ainslie Bradley" userId="cf0bf7ea-799c-42a9-bae9-2cd257c54eb6" providerId="ADAL" clId="{FF3EA600-D2D3-447D-8A60-5D78B977299F}" dt="2025-04-22T10:49:35.575" v="519" actId="20577"/>
          <ac:spMkLst>
            <pc:docMk/>
            <pc:sldMk cId="129951829" sldId="301"/>
            <ac:spMk id="31" creationId="{0F5FB8C2-C14F-E38D-1F05-812C83ECA74B}"/>
          </ac:spMkLst>
        </pc:spChg>
      </pc:sldChg>
      <pc:sldChg chg="add">
        <pc:chgData name="Ainslie Bradley" userId="cf0bf7ea-799c-42a9-bae9-2cd257c54eb6" providerId="ADAL" clId="{FF3EA600-D2D3-447D-8A60-5D78B977299F}" dt="2025-04-22T10:34:31.226" v="75"/>
        <pc:sldMkLst>
          <pc:docMk/>
          <pc:sldMk cId="3882327854" sldId="302"/>
        </pc:sldMkLst>
      </pc:sldChg>
      <pc:sldChg chg="modSp mod">
        <pc:chgData name="Ainslie Bradley" userId="cf0bf7ea-799c-42a9-bae9-2cd257c54eb6" providerId="ADAL" clId="{FF3EA600-D2D3-447D-8A60-5D78B977299F}" dt="2025-04-22T10:31:18.259" v="64" actId="20577"/>
        <pc:sldMkLst>
          <pc:docMk/>
          <pc:sldMk cId="2303596187" sldId="305"/>
        </pc:sldMkLst>
        <pc:spChg chg="mod">
          <ac:chgData name="Ainslie Bradley" userId="cf0bf7ea-799c-42a9-bae9-2cd257c54eb6" providerId="ADAL" clId="{FF3EA600-D2D3-447D-8A60-5D78B977299F}" dt="2025-04-22T10:31:18.259" v="64" actId="20577"/>
          <ac:spMkLst>
            <pc:docMk/>
            <pc:sldMk cId="2303596187" sldId="305"/>
            <ac:spMk id="2" creationId="{B3ABBA8C-6821-060A-9D0E-6852CC324C47}"/>
          </ac:spMkLst>
        </pc:spChg>
      </pc:sldChg>
      <pc:sldChg chg="del">
        <pc:chgData name="Ainslie Bradley" userId="cf0bf7ea-799c-42a9-bae9-2cd257c54eb6" providerId="ADAL" clId="{FF3EA600-D2D3-447D-8A60-5D78B977299F}" dt="2025-04-22T10:34:17.704" v="74" actId="47"/>
        <pc:sldMkLst>
          <pc:docMk/>
          <pc:sldMk cId="3185734724" sldId="306"/>
        </pc:sldMkLst>
      </pc:sldChg>
      <pc:sldChg chg="del">
        <pc:chgData name="Ainslie Bradley" userId="cf0bf7ea-799c-42a9-bae9-2cd257c54eb6" providerId="ADAL" clId="{FF3EA600-D2D3-447D-8A60-5D78B977299F}" dt="2025-04-22T10:34:13.140" v="73" actId="47"/>
        <pc:sldMkLst>
          <pc:docMk/>
          <pc:sldMk cId="3466918221" sldId="307"/>
        </pc:sldMkLst>
      </pc:sldChg>
      <pc:sldChg chg="modSp mod">
        <pc:chgData name="Ainslie Bradley" userId="cf0bf7ea-799c-42a9-bae9-2cd257c54eb6" providerId="ADAL" clId="{FF3EA600-D2D3-447D-8A60-5D78B977299F}" dt="2025-04-22T10:35:39.763" v="95" actId="20577"/>
        <pc:sldMkLst>
          <pc:docMk/>
          <pc:sldMk cId="3209650847" sldId="308"/>
        </pc:sldMkLst>
        <pc:spChg chg="mod">
          <ac:chgData name="Ainslie Bradley" userId="cf0bf7ea-799c-42a9-bae9-2cd257c54eb6" providerId="ADAL" clId="{FF3EA600-D2D3-447D-8A60-5D78B977299F}" dt="2025-04-22T10:35:39.763" v="95" actId="20577"/>
          <ac:spMkLst>
            <pc:docMk/>
            <pc:sldMk cId="3209650847" sldId="308"/>
            <ac:spMk id="5" creationId="{79A9E5BA-E0CE-E0A6-6C5A-EFE8DF7E2F3D}"/>
          </ac:spMkLst>
        </pc:spChg>
      </pc:sldChg>
      <pc:sldChg chg="modSp mod">
        <pc:chgData name="Ainslie Bradley" userId="cf0bf7ea-799c-42a9-bae9-2cd257c54eb6" providerId="ADAL" clId="{FF3EA600-D2D3-447D-8A60-5D78B977299F}" dt="2025-04-22T10:35:57.733" v="145" actId="20577"/>
        <pc:sldMkLst>
          <pc:docMk/>
          <pc:sldMk cId="590339862" sldId="314"/>
        </pc:sldMkLst>
        <pc:spChg chg="mod">
          <ac:chgData name="Ainslie Bradley" userId="cf0bf7ea-799c-42a9-bae9-2cd257c54eb6" providerId="ADAL" clId="{FF3EA600-D2D3-447D-8A60-5D78B977299F}" dt="2025-04-22T10:35:57.733" v="145" actId="20577"/>
          <ac:spMkLst>
            <pc:docMk/>
            <pc:sldMk cId="590339862" sldId="314"/>
            <ac:spMk id="3" creationId="{1F77A093-778D-1D00-7ADF-6FC38548F51B}"/>
          </ac:spMkLst>
        </pc:spChg>
        <pc:spChg chg="mod">
          <ac:chgData name="Ainslie Bradley" userId="cf0bf7ea-799c-42a9-bae9-2cd257c54eb6" providerId="ADAL" clId="{FF3EA600-D2D3-447D-8A60-5D78B977299F}" dt="2025-04-22T10:35:22.118" v="86"/>
          <ac:spMkLst>
            <pc:docMk/>
            <pc:sldMk cId="590339862" sldId="314"/>
            <ac:spMk id="5" creationId="{19A0A8D7-3D64-4155-E82E-DDD5EEEB91A0}"/>
          </ac:spMkLst>
        </pc:spChg>
      </pc:sldChg>
      <pc:sldChg chg="addSp modSp add mod">
        <pc:chgData name="Ainslie Bradley" userId="cf0bf7ea-799c-42a9-bae9-2cd257c54eb6" providerId="ADAL" clId="{FF3EA600-D2D3-447D-8A60-5D78B977299F}" dt="2025-04-22T14:29:36.990" v="586" actId="692"/>
        <pc:sldMkLst>
          <pc:docMk/>
          <pc:sldMk cId="3060166517" sldId="315"/>
        </pc:sldMkLst>
        <pc:spChg chg="mod">
          <ac:chgData name="Ainslie Bradley" userId="cf0bf7ea-799c-42a9-bae9-2cd257c54eb6" providerId="ADAL" clId="{FF3EA600-D2D3-447D-8A60-5D78B977299F}" dt="2025-04-22T10:50:09.508" v="583" actId="20577"/>
          <ac:spMkLst>
            <pc:docMk/>
            <pc:sldMk cId="3060166517" sldId="315"/>
            <ac:spMk id="6" creationId="{071588D8-25EB-D819-C489-01ED78A5C193}"/>
          </ac:spMkLst>
        </pc:spChg>
        <pc:spChg chg="mod">
          <ac:chgData name="Ainslie Bradley" userId="cf0bf7ea-799c-42a9-bae9-2cd257c54eb6" providerId="ADAL" clId="{FF3EA600-D2D3-447D-8A60-5D78B977299F}" dt="2025-04-22T10:34:03.148" v="72" actId="6549"/>
          <ac:spMkLst>
            <pc:docMk/>
            <pc:sldMk cId="3060166517" sldId="315"/>
            <ac:spMk id="8" creationId="{0D1BD669-F8FA-143E-9814-6B3E60126B5A}"/>
          </ac:spMkLst>
        </pc:spChg>
        <pc:cxnChg chg="add mod">
          <ac:chgData name="Ainslie Bradley" userId="cf0bf7ea-799c-42a9-bae9-2cd257c54eb6" providerId="ADAL" clId="{FF3EA600-D2D3-447D-8A60-5D78B977299F}" dt="2025-04-22T14:29:36.990" v="586" actId="692"/>
          <ac:cxnSpMkLst>
            <pc:docMk/>
            <pc:sldMk cId="3060166517" sldId="315"/>
            <ac:cxnSpMk id="10" creationId="{328E33A3-C3A9-2DC7-9DC6-9A09F330DC8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11/06/2025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6/11/2025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6/11/2025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Maintenance Technician</a:t>
            </a:r>
            <a:br>
              <a:rPr lang="en-US" sz="4400" dirty="0">
                <a:latin typeface="Tiempos Headline Regular" panose="02020503060303060403" pitchFamily="18" charset="0"/>
              </a:rPr>
            </a:br>
            <a:r>
              <a:rPr lang="en-US" sz="1800" dirty="0">
                <a:latin typeface="TWK Lausanne 350" panose="02000503040000020004" pitchFamily="50" charset="0"/>
              </a:rPr>
              <a:t>(April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154984"/>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ONC or equivalent</a:t>
            </a:r>
          </a:p>
          <a:p>
            <a:pPr marL="285750" indent="-285750">
              <a:buFont typeface="Wingdings" panose="05000000000000000000" pitchFamily="2" charset="2"/>
              <a:buChar char="ü"/>
            </a:pPr>
            <a:r>
              <a:rPr lang="en-GB" sz="1200" dirty="0">
                <a:solidFill>
                  <a:srgbClr val="000000"/>
                </a:solidFill>
                <a:effectLst/>
                <a:latin typeface="TWK Lausanne 350" panose="02000503040000020004" pitchFamily="50" charset="0"/>
                <a:ea typeface="Arial Unicode MS"/>
              </a:rPr>
              <a:t>Full</a:t>
            </a:r>
            <a:r>
              <a:rPr lang="en-GB" sz="1200" dirty="0">
                <a:solidFill>
                  <a:srgbClr val="000000"/>
                </a:solidFill>
                <a:latin typeface="TWK Lausanne 350" panose="02000503040000020004" pitchFamily="50" charset="0"/>
                <a:ea typeface="Arial Unicode MS"/>
              </a:rPr>
              <a:t>, UK </a:t>
            </a:r>
            <a:r>
              <a:rPr lang="en-GB" sz="1200" dirty="0">
                <a:solidFill>
                  <a:srgbClr val="000000"/>
                </a:solidFill>
                <a:effectLst/>
                <a:latin typeface="TWK Lausanne 350" panose="02000503040000020004" pitchFamily="50" charset="0"/>
                <a:ea typeface="Arial Unicode MS"/>
              </a:rPr>
              <a:t>driving licence</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Understanding and awareness of Health &amp; Safety issues</a:t>
            </a:r>
          </a:p>
          <a:p>
            <a:pPr marL="285750" indent="-285750">
              <a:buFont typeface="Wingdings" panose="05000000000000000000" pitchFamily="2" charset="2"/>
              <a:buChar char="ü"/>
            </a:pPr>
            <a:r>
              <a:rPr lang="en-GB" sz="1200" dirty="0">
                <a:solidFill>
                  <a:srgbClr val="000000"/>
                </a:solidFill>
                <a:effectLst/>
                <a:latin typeface="TWK Lausanne 350" panose="02000503040000020004" pitchFamily="50" charset="0"/>
                <a:ea typeface="Arial Unicode MS"/>
              </a:rPr>
              <a:t>Complet</a:t>
            </a:r>
            <a:r>
              <a:rPr lang="en-GB" sz="1200" dirty="0">
                <a:solidFill>
                  <a:srgbClr val="000000"/>
                </a:solidFill>
                <a:latin typeface="TWK Lausanne 350" panose="02000503040000020004" pitchFamily="50" charset="0"/>
                <a:ea typeface="Arial Unicode MS"/>
              </a:rPr>
              <a:t>ing training and upskilling modules relevant to abilities.</a:t>
            </a:r>
            <a:endParaRPr lang="en-GB" sz="1200" dirty="0">
              <a:solidFill>
                <a:srgbClr val="000000"/>
              </a:solidFill>
              <a:effectLst/>
              <a:latin typeface="TWK Lausanne 350" panose="02000503040000020004" pitchFamily="50" charset="0"/>
              <a:ea typeface="Arial Unicode MS"/>
            </a:endParaRPr>
          </a:p>
          <a:p>
            <a:pPr marL="285750" indent="-285750">
              <a:buFont typeface="Wingdings" panose="05000000000000000000" pitchFamily="2" charset="2"/>
              <a:buChar char="ü"/>
            </a:pPr>
            <a:r>
              <a:rPr lang="en-GB" sz="1200" dirty="0">
                <a:effectLst/>
                <a:latin typeface="TWK Lausanne 350" panose="02000503040000020004" pitchFamily="50" charset="0"/>
                <a:ea typeface="Arial Unicode MS"/>
              </a:rPr>
              <a:t>Validated experience in a maintenance, engineering or construction environment</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Digitally confident – can comfortably operate mobile technology </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Stock inventory management skills.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plan and organise a workload with competing demands and priorities utilising time and resources effectively</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Demonstrate a proactive approach and ability to be solution orientated and take initiative</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work cooperatively with others as part of a team demonstrating commitment to group objectives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understand and consider the views, concerns and needs of others when taking action</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communicate effectively with people at all levels in a variety of situations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implement the aims and objectives of Right There at functional level</a:t>
            </a:r>
          </a:p>
          <a:p>
            <a:pPr marL="285750" indent="-285750">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262432"/>
          </a:xfrm>
          <a:prstGeom prst="rect">
            <a:avLst/>
          </a:prstGeom>
          <a:noFill/>
        </p:spPr>
        <p:txBody>
          <a:bodyPr wrap="square" rtlCol="0">
            <a:spAutoFit/>
          </a:bodyPr>
          <a:lstStyle/>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Fully qualified trade accreditation.</a:t>
            </a:r>
          </a:p>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Understanding of rented sector </a:t>
            </a:r>
          </a:p>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Plumbing and electrical trained or competent</a:t>
            </a:r>
          </a:p>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Joinery experience</a:t>
            </a:r>
          </a:p>
          <a:p>
            <a:pPr marL="285750" indent="-285750" fontAlgn="t">
              <a:spcAft>
                <a:spcPts val="800"/>
              </a:spcAft>
              <a:buFont typeface="Wingdings" panose="05000000000000000000" pitchFamily="2" charset="2"/>
              <a:buChar char="ü"/>
            </a:pPr>
            <a:r>
              <a:rPr lang="en-GB" sz="1200" dirty="0">
                <a:solidFill>
                  <a:srgbClr val="000000"/>
                </a:solidFill>
                <a:latin typeface="TWK Lausanne 350" panose="02000503040000020004" pitchFamily="50" charset="0"/>
              </a:rPr>
              <a:t>Knowledge of Office 365</a:t>
            </a:r>
            <a:r>
              <a:rPr lang="en-US" sz="1200" dirty="0">
                <a:solidFill>
                  <a:srgbClr val="000000"/>
                </a:solidFill>
                <a:latin typeface="TWK Lausanne 350" panose="02000503040000020004" pitchFamily="50" charset="0"/>
              </a:rPr>
              <a:t> </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Experience of working in a similar environment</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Current valid CSCS card </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Adopt a flexible approach to working hours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 </a:t>
            </a:r>
            <a:r>
              <a:rPr lang="en-US" sz="1200" dirty="0">
                <a:latin typeface="TWK Lausanne 350" panose="02000503040000020004" pitchFamily="50" charset="0"/>
              </a:rPr>
              <a:t>Understanding the needs and rights of </a:t>
            </a:r>
            <a:r>
              <a:rPr lang="en-GB" sz="1200" dirty="0">
                <a:latin typeface="TWK Lausanne 350" panose="02000503040000020004" pitchFamily="50" charset="0"/>
              </a:rPr>
              <a:t>people we support</a:t>
            </a:r>
          </a:p>
          <a:p>
            <a:pPr marL="285750" indent="-285750">
              <a:buFont typeface="Wingdings" panose="05000000000000000000" pitchFamily="2" charset="2"/>
              <a:buChar char="ü"/>
            </a:pPr>
            <a:r>
              <a:rPr lang="en-GB" sz="1200" dirty="0">
                <a:latin typeface="TWK Lausanne 350" panose="02000503040000020004" pitchFamily="50" charset="0"/>
              </a:rPr>
              <a:t>Awareness of issues surrounding homelessness</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Health and Safety Training</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First Aid Certificate</a:t>
            </a: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(£26,687 - £29,285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er week worked Monday to Friday and flexibly between the hours of 8am and 4pm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035831"/>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Please send your CV and a short cover letter outlining your interest in and suitability for the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interviews arranged. </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Maintenance Technician</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5386090"/>
          </a:xfrm>
          <a:prstGeom prst="rect">
            <a:avLst/>
          </a:prstGeom>
          <a:noFill/>
        </p:spPr>
        <p:txBody>
          <a:bodyPr wrap="square">
            <a:spAutoFit/>
          </a:bodyPr>
          <a:lstStyle/>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spcAft>
                <a:spcPts val="1200"/>
              </a:spcAft>
            </a:pPr>
            <a:r>
              <a:rPr lang="en-GB" sz="1400" dirty="0">
                <a:latin typeface="TWK Lausanne 350" panose="02000503040000020004" pitchFamily="50" charset="0"/>
                <a:cs typeface="Times New Roman" panose="02020603050405020304" pitchFamily="18" charset="0"/>
              </a:rPr>
              <a:t>The role of Maintenance Technician will play a key role in our Property team, ensuring that the properties within our portfolio are maintained to a high standard and meet all compliance regulations for the people we support.</a:t>
            </a:r>
          </a:p>
          <a:p>
            <a:pPr>
              <a:spcAft>
                <a:spcPts val="1200"/>
              </a:spcAft>
            </a:pPr>
            <a:r>
              <a:rPr lang="en-GB" sz="1400" dirty="0">
                <a:latin typeface="TWK Lausanne 350" panose="02000503040000020004" pitchFamily="50" charset="0"/>
                <a:cs typeface="Times New Roman" panose="02020603050405020304" pitchFamily="18" charset="0"/>
              </a:rPr>
              <a:t>The Maintenance Technician will follow a programme of planned works, alongside reactive interventions to ensure that the fabric of all properties is managed effectively.  Through delivery of a range of disciplines including joinery, electrical, plumbing, and decorating, along with a range of testing programmes including PAT testing and water testing, the Maintenance Technician will be instrumental in creating safe, welcoming environments for the people we support.</a:t>
            </a:r>
          </a:p>
          <a:p>
            <a:pPr>
              <a:spcAft>
                <a:spcPts val="1200"/>
              </a:spcAft>
            </a:pP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cxnSp>
        <p:nvCxnSpPr>
          <p:cNvPr id="10" name="Straight Arrow Connector 9">
            <a:extLst>
              <a:ext uri="{FF2B5EF4-FFF2-40B4-BE49-F238E27FC236}">
                <a16:creationId xmlns:a16="http://schemas.microsoft.com/office/drawing/2014/main" id="{328E33A3-C3A9-2DC7-9DC6-9A09F330DC85}"/>
              </a:ext>
            </a:extLst>
          </p:cNvPr>
          <p:cNvCxnSpPr>
            <a:stCxn id="4" idx="2"/>
            <a:endCxn id="5" idx="0"/>
          </p:cNvCxnSpPr>
          <p:nvPr/>
        </p:nvCxnSpPr>
        <p:spPr>
          <a:xfrm flipH="1">
            <a:off x="2647665" y="5390039"/>
            <a:ext cx="1" cy="420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
        <p:nvSpPr>
          <p:cNvPr id="5" name="TextBox 4">
            <a:extLst>
              <a:ext uri="{FF2B5EF4-FFF2-40B4-BE49-F238E27FC236}">
                <a16:creationId xmlns:a16="http://schemas.microsoft.com/office/drawing/2014/main" id="{DF110FBC-48A6-3364-DE1D-21ABABE9F7FC}"/>
              </a:ext>
            </a:extLst>
          </p:cNvPr>
          <p:cNvSpPr txBox="1"/>
          <p:nvPr/>
        </p:nvSpPr>
        <p:spPr>
          <a:xfrm>
            <a:off x="344050" y="1353330"/>
            <a:ext cx="10533603" cy="6083781"/>
          </a:xfrm>
          <a:prstGeom prst="rect">
            <a:avLst/>
          </a:prstGeom>
          <a:noFill/>
        </p:spPr>
        <p:txBody>
          <a:bodyPr wrap="square">
            <a:spAutoFit/>
          </a:bodyPr>
          <a:lstStyle/>
          <a:p>
            <a:pPr fontAlgn="base"/>
            <a:r>
              <a:rPr lang="en-GB" sz="1400" b="1" kern="0" dirty="0">
                <a:solidFill>
                  <a:srgbClr val="000000"/>
                </a:solidFill>
                <a:latin typeface="TWK Lausanne 350" panose="02000503040000020004" pitchFamily="50" charset="0"/>
                <a:ea typeface="Arial Unicode MS"/>
                <a:cs typeface="Arial Unicode MS"/>
              </a:rPr>
              <a:t>Ensuring </a:t>
            </a:r>
            <a:r>
              <a:rPr lang="en-GB" sz="1400" b="1" dirty="0">
                <a:latin typeface="TWK Lausanne 350" panose="02000503040000020004" pitchFamily="50" charset="0"/>
                <a:cs typeface="Times New Roman" panose="02020603050405020304" pitchFamily="18" charset="0"/>
              </a:rPr>
              <a:t>that maintenance in void and tenanted properties is to a high standard and meets all compliance regulations</a:t>
            </a:r>
            <a:endParaRPr lang="en-GB" sz="1400" b="1" kern="0" dirty="0">
              <a:solidFill>
                <a:srgbClr val="000000"/>
              </a:solidFill>
              <a:latin typeface="TWK Lausanne 350" panose="02000503040000020004" pitchFamily="50" charset="0"/>
              <a:ea typeface="Arial Unicode MS"/>
              <a:cs typeface="Arial Unicode MS"/>
            </a:endParaRPr>
          </a:p>
          <a:p>
            <a:pPr lvl="0" fontAlgn="base"/>
            <a:endParaRPr lang="en-GB" sz="1400" b="1" kern="0" dirty="0">
              <a:solidFill>
                <a:srgbClr val="000000"/>
              </a:solidFill>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Ensuring all Right There properties are a safe and functioning environment for our team and the people we support</a:t>
            </a:r>
          </a:p>
          <a:p>
            <a:pPr marL="342900" lvl="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F</a:t>
            </a:r>
            <a:r>
              <a:rPr lang="en-GB" sz="1400" kern="0" dirty="0">
                <a:solidFill>
                  <a:srgbClr val="000000"/>
                </a:solidFill>
                <a:latin typeface="TWK Lausanne 350" panose="02000503040000020004" pitchFamily="50" charset="0"/>
                <a:ea typeface="Arial Unicode MS"/>
                <a:cs typeface="Arial Unicode MS"/>
              </a:rPr>
              <a:t>ollow the planned work schedule to achieve first time fix and improving efficiencies</a:t>
            </a:r>
          </a:p>
          <a:p>
            <a:pPr marL="342900" lvl="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Deliver</a:t>
            </a:r>
            <a:r>
              <a:rPr lang="en-GB" sz="1400" kern="0" dirty="0">
                <a:solidFill>
                  <a:srgbClr val="000000"/>
                </a:solidFill>
                <a:latin typeface="TWK Lausanne 350" panose="02000503040000020004" pitchFamily="50" charset="0"/>
                <a:ea typeface="Arial Unicode MS"/>
                <a:cs typeface="Arial Unicode MS"/>
              </a:rPr>
              <a:t>ing high quality work standards across the property estate, with year-on-year improvements</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Working closely  with team members, sharing standard methodology and knowledge</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Proactively lead and collaborate to ensure shared ownership for the delivery of our Property plan.</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Use problem solving skills and innovation to identify and develop solutions for key and common issues.</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Drive sophisticated tasks at a local level through to completion/resolution, advising key collaborators through the process where required.</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Use mobile technology to drive standard process in work completion and updates.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Supporting delivery of key metrics through practical application of skills.</a:t>
            </a:r>
          </a:p>
          <a:p>
            <a:pPr marL="342900" indent="-342900" fontAlgn="base">
              <a:buFont typeface="Arial" panose="020B0604020202020204" pitchFamily="34" charset="0"/>
              <a:buChar char="•"/>
            </a:pPr>
            <a:r>
              <a:rPr lang="en-GB" sz="1400" kern="0" dirty="0">
                <a:latin typeface="TWK Lausanne 350" panose="02000503040000020004" pitchFamily="50" charset="0"/>
                <a:ea typeface="Arial Unicode MS"/>
                <a:cs typeface="Arial Unicode MS"/>
              </a:rPr>
              <a:t>Deliver on PPM schedule</a:t>
            </a:r>
          </a:p>
          <a:p>
            <a:pPr marL="342900" indent="-342900" fontAlgn="base">
              <a:buFont typeface="Arial" panose="020B0604020202020204" pitchFamily="34" charset="0"/>
              <a:buChar char="•"/>
            </a:pPr>
            <a:endParaRPr lang="en-GB" sz="1400" kern="0" dirty="0">
              <a:solidFill>
                <a:schemeClr val="accent1"/>
              </a:solidFill>
              <a:latin typeface="TWK Lausanne 350" panose="02000503040000020004" pitchFamily="50" charset="0"/>
              <a:ea typeface="Arial Unicode MS"/>
              <a:cs typeface="Arial Unicode MS"/>
            </a:endParaRPr>
          </a:p>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Reporting and Compliance </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Consistent adherence to all relevant policies and procedures ensuring best practice and legal compliance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Report any health and safety concerns or incidents using the reporting mechanisms in place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Use of internal Housing Management System to log all time, materials and consumables used in carrying out duties</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relevant Health &amp; Safety legislation</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Ensure Right There’s guidelines, policies and procedures are adhered to</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requirements of relevant external agencies</a:t>
            </a:r>
          </a:p>
          <a:p>
            <a:pPr lvl="0" fontAlgn="base"/>
            <a:endParaRPr lang="en-GB" sz="1400" kern="0" dirty="0">
              <a:solidFill>
                <a:srgbClr val="000000"/>
              </a:solidFill>
              <a:latin typeface="TWK Lausanne 350" panose="02000503040000020004" pitchFamily="50" charset="0"/>
              <a:ea typeface="Arial Unicode MS"/>
              <a:cs typeface="Arial Unicode MS"/>
            </a:endParaRPr>
          </a:p>
          <a:p>
            <a:pPr marL="285750" lvl="0" indent="-285750" fontAlgn="base">
              <a:buFont typeface="Arial" panose="020B0604020202020204" pitchFamily="34" charset="0"/>
              <a:buChar char="•"/>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E98D-6CC7-BA9C-A894-7FFC38FEA8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213213-298D-A8C0-6E6A-D212F0264095}"/>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5562936D-A18A-6275-67CC-400D45574803}"/>
              </a:ext>
            </a:extLst>
          </p:cNvPr>
          <p:cNvSpPr>
            <a:spLocks noGrp="1"/>
          </p:cNvSpPr>
          <p:nvPr>
            <p:ph type="ftr" sz="quarter" idx="11"/>
          </p:nvPr>
        </p:nvSpPr>
        <p:spPr/>
        <p:txBody>
          <a:bodyPr/>
          <a:lstStyle/>
          <a:p>
            <a:r>
              <a:rPr lang="en-GB" dirty="0"/>
              <a:t>7</a:t>
            </a:r>
          </a:p>
        </p:txBody>
      </p:sp>
      <p:sp>
        <p:nvSpPr>
          <p:cNvPr id="5" name="TextBox 4">
            <a:extLst>
              <a:ext uri="{FF2B5EF4-FFF2-40B4-BE49-F238E27FC236}">
                <a16:creationId xmlns:a16="http://schemas.microsoft.com/office/drawing/2014/main" id="{E05463E9-1222-94F4-7818-CDFB6FE3BA97}"/>
              </a:ext>
            </a:extLst>
          </p:cNvPr>
          <p:cNvSpPr txBox="1"/>
          <p:nvPr/>
        </p:nvSpPr>
        <p:spPr>
          <a:xfrm>
            <a:off x="344050" y="1353330"/>
            <a:ext cx="10533603" cy="4892108"/>
          </a:xfrm>
          <a:prstGeom prst="rect">
            <a:avLst/>
          </a:prstGeom>
          <a:noFill/>
        </p:spPr>
        <p:txBody>
          <a:bodyPr wrap="square">
            <a:spAutoFit/>
          </a:bodyPr>
          <a:lstStyle/>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and maintain good communication and working relationships with line manager,  colleagues, contractors and people we support</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Work cooperatively with others as part of a team demonstrating commitment to service objectives</a:t>
            </a: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Have a high standard of professional integrity with colleagues and other providers</a:t>
            </a:r>
            <a:endParaRPr lang="en-GB" sz="14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Establish and uphold clear professional boundaries at all times.</a:t>
            </a:r>
            <a:endParaRPr lang="en-GB" sz="14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Attend and participate in training and engage in reflective practice to share learning experiences.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Actively participate in regular team meetings providing valuable input and feedback to meet the needs of the Property Team and commit to its development and improvement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Feedback on the review of organisational polices &amp; procedures and local guidelines.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Ability to work towards performance targets to achieve agreed result</a:t>
            </a:r>
          </a:p>
          <a:p>
            <a:pPr marL="342900" indent="-342900">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Promote Right There services through agreed mediums</a:t>
            </a:r>
          </a:p>
          <a:p>
            <a:pPr marL="342900" lvl="0" indent="-342900" fontAlgn="base">
              <a:spcAft>
                <a:spcPts val="600"/>
              </a:spcAft>
              <a:buFont typeface="Symbol" panose="05050102010706020507" pitchFamily="18" charset="2"/>
              <a:buChar char=""/>
            </a:pPr>
            <a:r>
              <a:rPr lang="en-GB" sz="1400" kern="0">
                <a:solidFill>
                  <a:srgbClr val="000000"/>
                </a:solidFill>
                <a:latin typeface="TWK Lausanne 350" panose="02000503040000020004" pitchFamily="50" charset="0"/>
              </a:rPr>
              <a:t>Represent the Right There brand following agreed ways of working, demonstrating values led behaviours, and taking pride in wearing the Right There uniform.</a:t>
            </a:r>
          </a:p>
          <a:p>
            <a:pPr marL="285750" lvl="0" indent="-285750" fontAlgn="base">
              <a:buFont typeface="Wingdings" panose="05000000000000000000" pitchFamily="2" charset="2"/>
              <a:buChar char="§"/>
            </a:pPr>
            <a:endParaRPr lang="en-GB" sz="1400" kern="0" dirty="0">
              <a:solidFill>
                <a:srgbClr val="000000"/>
              </a:solidFill>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38823278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www.w3.org/XML/1998/namespace"/>
    <ds:schemaRef ds:uri="a3b0d63c-cdf0-4c0c-bf95-5155ff5031c1"/>
    <ds:schemaRef ds:uri="http://schemas.openxmlformats.org/package/2006/metadata/core-properties"/>
    <ds:schemaRef ds:uri="http://schemas.microsoft.com/office/2006/documentManagement/types"/>
    <ds:schemaRef ds:uri="http://purl.org/dc/terms/"/>
    <ds:schemaRef ds:uri="5918e872-e67b-4fda-801c-e11e2e8f9e7e"/>
    <ds:schemaRef ds:uri="http://schemas.microsoft.com/office/infopath/2007/PartnerControls"/>
    <ds:schemaRef ds:uri="http://purl.org/dc/dcmitype/"/>
    <ds:schemaRef ds:uri="http://purl.org/dc/elements/1.1/"/>
    <ds:schemaRef ds:uri="9f7d3311-57c9-43fe-8231-1e93a56e81a6"/>
    <ds:schemaRef ds:uri="http://schemas.microsoft.com/office/2006/metadata/properties"/>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1652</Words>
  <Application>Microsoft Office PowerPoint</Application>
  <PresentationFormat>Widescreen</PresentationFormat>
  <Paragraphs>141</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Arial</vt:lpstr>
      <vt:lpstr>Tiempos Headline Regular</vt:lpstr>
      <vt:lpstr>TWK Lausanne 300</vt:lpstr>
      <vt:lpstr>Symbol</vt:lpstr>
      <vt:lpstr>Wingdings</vt:lpstr>
      <vt:lpstr>Calibri</vt:lpstr>
      <vt:lpstr>Segoe UI</vt:lpstr>
      <vt:lpstr>TWK Lausanne 500</vt:lpstr>
      <vt:lpstr>Calibri Light</vt:lpstr>
      <vt:lpstr>TWK Lausanne 350</vt:lpstr>
      <vt:lpstr>Tiempos Headline Medium</vt:lpstr>
      <vt:lpstr>TWK Lausanne 450</vt:lpstr>
      <vt:lpstr>Office Theme</vt:lpstr>
      <vt:lpstr>1_Office Theme</vt:lpstr>
      <vt:lpstr>Job Pack   Maintenance Technician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2025-06-11T14:19:57Z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